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4" r:id="rId6"/>
    <p:sldId id="273" r:id="rId7"/>
    <p:sldId id="275" r:id="rId8"/>
  </p:sldIdLst>
  <p:sldSz cx="19021425" cy="10699750"/>
  <p:notesSz cx="7556500" cy="106997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4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6580B-D363-4741-90AC-9230A2162310}" v="2" dt="2024-06-13T18:03:44.730"/>
    <p1510:client id="{FCA3FAAD-DA9F-43CF-A03B-9D659253DF87}" v="32" dt="2024-06-12T20:24:25.8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84" y="86"/>
      </p:cViewPr>
      <p:guideLst>
        <p:guide orient="horz" pos="2880"/>
        <p:guide pos="54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Perez" userId="329c99d5-f9ee-48a7-b28c-a1af209e6fe2" providerId="ADAL" clId="{1436DFC2-4F13-429A-A432-BC83C11E2FE1}"/>
    <pc:docChg chg="custSel delSld modSld">
      <pc:chgData name="Ignacio Perez" userId="329c99d5-f9ee-48a7-b28c-a1af209e6fe2" providerId="ADAL" clId="{1436DFC2-4F13-429A-A432-BC83C11E2FE1}" dt="2024-06-13T16:59:32.699" v="39" actId="1038"/>
      <pc:docMkLst>
        <pc:docMk/>
      </pc:docMkLst>
      <pc:sldChg chg="delSp modSp mod">
        <pc:chgData name="Ignacio Perez" userId="329c99d5-f9ee-48a7-b28c-a1af209e6fe2" providerId="ADAL" clId="{1436DFC2-4F13-429A-A432-BC83C11E2FE1}" dt="2024-06-13T16:59:32.699" v="39" actId="1038"/>
        <pc:sldMkLst>
          <pc:docMk/>
          <pc:sldMk cId="0" sldId="256"/>
        </pc:sldMkLst>
        <pc:spChg chg="mod">
          <ac:chgData name="Ignacio Perez" userId="329c99d5-f9ee-48a7-b28c-a1af209e6fe2" providerId="ADAL" clId="{1436DFC2-4F13-429A-A432-BC83C11E2FE1}" dt="2024-06-13T16:58:58.880" v="16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Ignacio Perez" userId="329c99d5-f9ee-48a7-b28c-a1af209e6fe2" providerId="ADAL" clId="{1436DFC2-4F13-429A-A432-BC83C11E2FE1}" dt="2024-06-13T16:59:05.755" v="23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Ignacio Perez" userId="329c99d5-f9ee-48a7-b28c-a1af209e6fe2" providerId="ADAL" clId="{1436DFC2-4F13-429A-A432-BC83C11E2FE1}" dt="2024-06-13T16:59:08.554" v="30" actId="20577"/>
          <ac:spMkLst>
            <pc:docMk/>
            <pc:sldMk cId="0" sldId="256"/>
            <ac:spMk id="43" creationId="{8B8A9A70-7E48-F75D-3F0B-A295EDA0FC79}"/>
          </ac:spMkLst>
        </pc:spChg>
        <pc:grpChg chg="mod">
          <ac:chgData name="Ignacio Perez" userId="329c99d5-f9ee-48a7-b28c-a1af209e6fe2" providerId="ADAL" clId="{1436DFC2-4F13-429A-A432-BC83C11E2FE1}" dt="2024-06-13T16:59:32.699" v="39" actId="1038"/>
          <ac:grpSpMkLst>
            <pc:docMk/>
            <pc:sldMk cId="0" sldId="256"/>
            <ac:grpSpMk id="2" creationId="{00000000-0000-0000-0000-000000000000}"/>
          </ac:grpSpMkLst>
        </pc:grpChg>
        <pc:picChg chg="del">
          <ac:chgData name="Ignacio Perez" userId="329c99d5-f9ee-48a7-b28c-a1af209e6fe2" providerId="ADAL" clId="{1436DFC2-4F13-429A-A432-BC83C11E2FE1}" dt="2024-06-13T16:59:12.440" v="31" actId="478"/>
          <ac:picMkLst>
            <pc:docMk/>
            <pc:sldMk cId="0" sldId="256"/>
            <ac:picMk id="42" creationId="{653CABD4-F1C6-B7BD-07A9-FDE9B1569F2B}"/>
          </ac:picMkLst>
        </pc:picChg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268987893" sldId="263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3702853909" sldId="264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3771042428" sldId="265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1350905043" sldId="266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250244632" sldId="267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2691770477" sldId="268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1063971876" sldId="269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3297926255" sldId="270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1393538679" sldId="271"/>
        </pc:sldMkLst>
      </pc:sldChg>
      <pc:sldChg chg="del">
        <pc:chgData name="Ignacio Perez" userId="329c99d5-f9ee-48a7-b28c-a1af209e6fe2" providerId="ADAL" clId="{1436DFC2-4F13-429A-A432-BC83C11E2FE1}" dt="2024-06-13T16:58:43.923" v="0" actId="47"/>
        <pc:sldMkLst>
          <pc:docMk/>
          <pc:sldMk cId="1654649562" sldId="272"/>
        </pc:sldMkLst>
      </pc:sldChg>
      <pc:sldChg chg="delSp modSp mod">
        <pc:chgData name="Ignacio Perez" userId="329c99d5-f9ee-48a7-b28c-a1af209e6fe2" providerId="ADAL" clId="{1436DFC2-4F13-429A-A432-BC83C11E2FE1}" dt="2024-06-13T16:58:53.561" v="10" actId="20577"/>
        <pc:sldMkLst>
          <pc:docMk/>
          <pc:sldMk cId="1438977789" sldId="273"/>
        </pc:sldMkLst>
        <pc:spChg chg="mod">
          <ac:chgData name="Ignacio Perez" userId="329c99d5-f9ee-48a7-b28c-a1af209e6fe2" providerId="ADAL" clId="{1436DFC2-4F13-429A-A432-BC83C11E2FE1}" dt="2024-06-13T16:58:53.561" v="10" actId="20577"/>
          <ac:spMkLst>
            <pc:docMk/>
            <pc:sldMk cId="1438977789" sldId="273"/>
            <ac:spMk id="4" creationId="{5326C784-111D-1DD7-CB31-EC49B1560AC6}"/>
          </ac:spMkLst>
        </pc:spChg>
        <pc:spChg chg="mod">
          <ac:chgData name="Ignacio Perez" userId="329c99d5-f9ee-48a7-b28c-a1af209e6fe2" providerId="ADAL" clId="{1436DFC2-4F13-429A-A432-BC83C11E2FE1}" dt="2024-06-13T16:58:48.826" v="5" actId="20577"/>
          <ac:spMkLst>
            <pc:docMk/>
            <pc:sldMk cId="1438977789" sldId="273"/>
            <ac:spMk id="13" creationId="{9A1C0FDA-EC2C-BDF4-6A75-4C706D6EB066}"/>
          </ac:spMkLst>
        </pc:spChg>
        <pc:picChg chg="del">
          <ac:chgData name="Ignacio Perez" userId="329c99d5-f9ee-48a7-b28c-a1af209e6fe2" providerId="ADAL" clId="{1436DFC2-4F13-429A-A432-BC83C11E2FE1}" dt="2024-06-13T16:58:50.209" v="6" actId="478"/>
          <ac:picMkLst>
            <pc:docMk/>
            <pc:sldMk cId="1438977789" sldId="273"/>
            <ac:picMk id="6" creationId="{73BD080D-D167-6965-1E26-F99E49111D36}"/>
          </ac:picMkLst>
        </pc:picChg>
      </pc:sldChg>
    </pc:docChg>
  </pc:docChgLst>
  <pc:docChgLst>
    <pc:chgData name="Ignacio Perez" userId="329c99d5-f9ee-48a7-b28c-a1af209e6fe2" providerId="ADAL" clId="{FCA3FAAD-DA9F-43CF-A03B-9D659253DF87}"/>
    <pc:docChg chg="undo custSel addSld delSld modSld sldOrd modMainMaster">
      <pc:chgData name="Ignacio Perez" userId="329c99d5-f9ee-48a7-b28c-a1af209e6fe2" providerId="ADAL" clId="{FCA3FAAD-DA9F-43CF-A03B-9D659253DF87}" dt="2024-06-12T20:25:38.013" v="1319" actId="33524"/>
      <pc:docMkLst>
        <pc:docMk/>
      </pc:docMkLst>
      <pc:sldChg chg="addSp delSp modSp mod">
        <pc:chgData name="Ignacio Perez" userId="329c99d5-f9ee-48a7-b28c-a1af209e6fe2" providerId="ADAL" clId="{FCA3FAAD-DA9F-43CF-A03B-9D659253DF87}" dt="2024-06-12T20:13:58.513" v="590" actId="1036"/>
        <pc:sldMkLst>
          <pc:docMk/>
          <pc:sldMk cId="0" sldId="256"/>
        </pc:sldMkLst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k cId="0" sldId="256"/>
            <ac:spMk id="3" creationId="{00000000-0000-0000-0000-000000000000}"/>
          </ac:spMkLst>
        </pc:spChg>
        <pc:spChg chg="del mod ord">
          <ac:chgData name="Ignacio Perez" userId="329c99d5-f9ee-48a7-b28c-a1af209e6fe2" providerId="ADAL" clId="{FCA3FAAD-DA9F-43CF-A03B-9D659253DF87}" dt="2024-06-12T19:12:23.504" v="148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9:09:03.639" v="123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9:15:14.861" v="264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0:23.196" v="1"/>
          <ac:spMkLst>
            <pc:docMk/>
            <pc:sldMk cId="0" sldId="256"/>
            <ac:spMk id="14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0:23.196" v="1"/>
          <ac:spMkLst>
            <pc:docMk/>
            <pc:sldMk cId="0" sldId="256"/>
            <ac:spMk id="15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0:23.196" v="1"/>
          <ac:spMkLst>
            <pc:docMk/>
            <pc:sldMk cId="0" sldId="256"/>
            <ac:spMk id="17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0:23.196" v="1"/>
          <ac:spMkLst>
            <pc:docMk/>
            <pc:sldMk cId="0" sldId="256"/>
            <ac:spMk id="20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0:23.196" v="1"/>
          <ac:spMkLst>
            <pc:docMk/>
            <pc:sldMk cId="0" sldId="256"/>
            <ac:spMk id="22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0:23.196" v="1"/>
          <ac:spMkLst>
            <pc:docMk/>
            <pc:sldMk cId="0" sldId="256"/>
            <ac:spMk id="35" creationId="{00000000-0000-0000-0000-000000000000}"/>
          </ac:spMkLst>
        </pc:spChg>
        <pc:spChg chg="del mod">
          <ac:chgData name="Ignacio Perez" userId="329c99d5-f9ee-48a7-b28c-a1af209e6fe2" providerId="ADAL" clId="{FCA3FAAD-DA9F-43CF-A03B-9D659253DF87}" dt="2024-06-12T19:09:05.597" v="124" actId="478"/>
          <ac:spMkLst>
            <pc:docMk/>
            <pc:sldMk cId="0" sldId="256"/>
            <ac:spMk id="36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k cId="0" sldId="256"/>
            <ac:spMk id="37" creationId="{00000000-0000-0000-0000-000000000000}"/>
          </ac:spMkLst>
        </pc:spChg>
        <pc:spChg chg="del mod">
          <ac:chgData name="Ignacio Perez" userId="329c99d5-f9ee-48a7-b28c-a1af209e6fe2" providerId="ADAL" clId="{FCA3FAAD-DA9F-43CF-A03B-9D659253DF87}" dt="2024-06-12T18:52:27.525" v="20" actId="478"/>
          <ac:spMkLst>
            <pc:docMk/>
            <pc:sldMk cId="0" sldId="256"/>
            <ac:spMk id="38" creationId="{00000000-0000-0000-0000-000000000000}"/>
          </ac:spMkLst>
        </pc:spChg>
        <pc:spChg chg="add mod">
          <ac:chgData name="Ignacio Perez" userId="329c99d5-f9ee-48a7-b28c-a1af209e6fe2" providerId="ADAL" clId="{FCA3FAAD-DA9F-43CF-A03B-9D659253DF87}" dt="2024-06-12T19:19:03.333" v="286" actId="1076"/>
          <ac:spMkLst>
            <pc:docMk/>
            <pc:sldMk cId="0" sldId="256"/>
            <ac:spMk id="43" creationId="{8B8A9A70-7E48-F75D-3F0B-A295EDA0FC79}"/>
          </ac:spMkLst>
        </pc:spChg>
        <pc:grpChg chg="mod">
          <ac:chgData name="Ignacio Perez" userId="329c99d5-f9ee-48a7-b28c-a1af209e6fe2" providerId="ADAL" clId="{FCA3FAAD-DA9F-43CF-A03B-9D659253DF87}" dt="2024-06-12T19:18:58.888" v="285" actId="1076"/>
          <ac:grpSpMkLst>
            <pc:docMk/>
            <pc:sldMk cId="0" sldId="256"/>
            <ac:grpSpMk id="2" creationId="{00000000-0000-0000-0000-000000000000}"/>
          </ac:grpSpMkLst>
        </pc:grpChg>
        <pc:grpChg chg="del mod">
          <ac:chgData name="Ignacio Perez" userId="329c99d5-f9ee-48a7-b28c-a1af209e6fe2" providerId="ADAL" clId="{FCA3FAAD-DA9F-43CF-A03B-9D659253DF87}" dt="2024-06-12T18:51:48.916" v="9" actId="478"/>
          <ac:grpSpMkLst>
            <pc:docMk/>
            <pc:sldMk cId="0" sldId="256"/>
            <ac:grpSpMk id="10" creationId="{00000000-0000-0000-0000-000000000000}"/>
          </ac:grpSpMkLst>
        </pc:grpChg>
        <pc:picChg chg="mod">
          <ac:chgData name="Ignacio Perez" userId="329c99d5-f9ee-48a7-b28c-a1af209e6fe2" providerId="ADAL" clId="{FCA3FAAD-DA9F-43CF-A03B-9D659253DF87}" dt="2024-06-12T18:55:28.329" v="28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5:28.329" v="28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5:28.329" v="28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13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18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19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1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3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4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5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6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7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8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29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30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31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32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33" creationId="{00000000-0000-0000-0000-000000000000}"/>
          </ac:picMkLst>
        </pc:picChg>
        <pc:picChg chg="mod">
          <ac:chgData name="Ignacio Perez" userId="329c99d5-f9ee-48a7-b28c-a1af209e6fe2" providerId="ADAL" clId="{FCA3FAAD-DA9F-43CF-A03B-9D659253DF87}" dt="2024-06-12T18:50:23.196" v="1"/>
          <ac:picMkLst>
            <pc:docMk/>
            <pc:sldMk cId="0" sldId="256"/>
            <ac:picMk id="34" creationId="{00000000-0000-0000-0000-000000000000}"/>
          </ac:picMkLst>
        </pc:picChg>
        <pc:picChg chg="add mod">
          <ac:chgData name="Ignacio Perez" userId="329c99d5-f9ee-48a7-b28c-a1af209e6fe2" providerId="ADAL" clId="{FCA3FAAD-DA9F-43CF-A03B-9D659253DF87}" dt="2024-06-12T19:07:42.137" v="40" actId="1076"/>
          <ac:picMkLst>
            <pc:docMk/>
            <pc:sldMk cId="0" sldId="256"/>
            <ac:picMk id="40" creationId="{2AA2D5F2-3CBC-27A3-7BA5-D32D5B01C890}"/>
          </ac:picMkLst>
        </pc:picChg>
        <pc:picChg chg="add mod ord modCrop">
          <ac:chgData name="Ignacio Perez" userId="329c99d5-f9ee-48a7-b28c-a1af209e6fe2" providerId="ADAL" clId="{FCA3FAAD-DA9F-43CF-A03B-9D659253DF87}" dt="2024-06-12T20:13:58.513" v="590" actId="1036"/>
          <ac:picMkLst>
            <pc:docMk/>
            <pc:sldMk cId="0" sldId="256"/>
            <ac:picMk id="42" creationId="{653CABD4-F1C6-B7BD-07A9-FDE9B1569F2B}"/>
          </ac:picMkLst>
        </pc:picChg>
      </pc:sldChg>
      <pc:sldChg chg="del">
        <pc:chgData name="Ignacio Perez" userId="329c99d5-f9ee-48a7-b28c-a1af209e6fe2" providerId="ADAL" clId="{FCA3FAAD-DA9F-43CF-A03B-9D659253DF87}" dt="2024-06-12T18:49:58.530" v="0" actId="47"/>
        <pc:sldMkLst>
          <pc:docMk/>
          <pc:sldMk cId="0" sldId="257"/>
        </pc:sldMkLst>
      </pc:sldChg>
      <pc:sldChg chg="del">
        <pc:chgData name="Ignacio Perez" userId="329c99d5-f9ee-48a7-b28c-a1af209e6fe2" providerId="ADAL" clId="{FCA3FAAD-DA9F-43CF-A03B-9D659253DF87}" dt="2024-06-12T18:49:58.530" v="0" actId="47"/>
        <pc:sldMkLst>
          <pc:docMk/>
          <pc:sldMk cId="0" sldId="258"/>
        </pc:sldMkLst>
      </pc:sldChg>
      <pc:sldChg chg="del">
        <pc:chgData name="Ignacio Perez" userId="329c99d5-f9ee-48a7-b28c-a1af209e6fe2" providerId="ADAL" clId="{FCA3FAAD-DA9F-43CF-A03B-9D659253DF87}" dt="2024-06-12T18:49:58.530" v="0" actId="47"/>
        <pc:sldMkLst>
          <pc:docMk/>
          <pc:sldMk cId="0" sldId="259"/>
        </pc:sldMkLst>
      </pc:sldChg>
      <pc:sldChg chg="del">
        <pc:chgData name="Ignacio Perez" userId="329c99d5-f9ee-48a7-b28c-a1af209e6fe2" providerId="ADAL" clId="{FCA3FAAD-DA9F-43CF-A03B-9D659253DF87}" dt="2024-06-12T18:49:58.530" v="0" actId="47"/>
        <pc:sldMkLst>
          <pc:docMk/>
          <pc:sldMk cId="0" sldId="260"/>
        </pc:sldMkLst>
      </pc:sldChg>
      <pc:sldChg chg="del">
        <pc:chgData name="Ignacio Perez" userId="329c99d5-f9ee-48a7-b28c-a1af209e6fe2" providerId="ADAL" clId="{FCA3FAAD-DA9F-43CF-A03B-9D659253DF87}" dt="2024-06-12T18:49:58.530" v="0" actId="47"/>
        <pc:sldMkLst>
          <pc:docMk/>
          <pc:sldMk cId="3917593129" sldId="261"/>
        </pc:sldMkLst>
      </pc:sldChg>
      <pc:sldChg chg="del">
        <pc:chgData name="Ignacio Perez" userId="329c99d5-f9ee-48a7-b28c-a1af209e6fe2" providerId="ADAL" clId="{FCA3FAAD-DA9F-43CF-A03B-9D659253DF87}" dt="2024-06-12T18:49:58.530" v="0" actId="47"/>
        <pc:sldMkLst>
          <pc:docMk/>
          <pc:sldMk cId="1801332861" sldId="262"/>
        </pc:sldMkLst>
      </pc:sldChg>
      <pc:sldChg chg="addSp delSp modSp mod setBg chgLayout">
        <pc:chgData name="Ignacio Perez" userId="329c99d5-f9ee-48a7-b28c-a1af209e6fe2" providerId="ADAL" clId="{FCA3FAAD-DA9F-43CF-A03B-9D659253DF87}" dt="2024-06-12T20:25:38.013" v="1319" actId="33524"/>
        <pc:sldMkLst>
          <pc:docMk/>
          <pc:sldMk cId="268987893" sldId="263"/>
        </pc:sldMkLst>
        <pc:spChg chg="del mod">
          <ac:chgData name="Ignacio Perez" userId="329c99d5-f9ee-48a7-b28c-a1af209e6fe2" providerId="ADAL" clId="{FCA3FAAD-DA9F-43CF-A03B-9D659253DF87}" dt="2024-06-12T18:52:37.610" v="22" actId="478"/>
          <ac:spMkLst>
            <pc:docMk/>
            <pc:sldMk cId="268987893" sldId="263"/>
            <ac:spMk id="2" creationId="{00000000-0000-0000-0000-000000000000}"/>
          </ac:spMkLst>
        </pc:spChg>
        <pc:spChg chg="add mod">
          <ac:chgData name="Ignacio Perez" userId="329c99d5-f9ee-48a7-b28c-a1af209e6fe2" providerId="ADAL" clId="{FCA3FAAD-DA9F-43CF-A03B-9D659253DF87}" dt="2024-06-12T20:25:38.013" v="1319" actId="33524"/>
          <ac:spMkLst>
            <pc:docMk/>
            <pc:sldMk cId="268987893" sldId="263"/>
            <ac:spMk id="2" creationId="{68765429-D23F-4A75-D67C-15FCBF1E8DD2}"/>
          </ac:spMkLst>
        </pc:spChg>
        <pc:spChg chg="del mod ord">
          <ac:chgData name="Ignacio Perez" userId="329c99d5-f9ee-48a7-b28c-a1af209e6fe2" providerId="ADAL" clId="{FCA3FAAD-DA9F-43CF-A03B-9D659253DF87}" dt="2024-06-12T19:14:43.938" v="243" actId="478"/>
          <ac:spMkLst>
            <pc:docMk/>
            <pc:sldMk cId="268987893" sldId="263"/>
            <ac:spMk id="3" creationId="{00000000-0000-0000-0000-000000000000}"/>
          </ac:spMkLst>
        </pc:spChg>
        <pc:spChg chg="del mod">
          <ac:chgData name="Ignacio Perez" userId="329c99d5-f9ee-48a7-b28c-a1af209e6fe2" providerId="ADAL" clId="{FCA3FAAD-DA9F-43CF-A03B-9D659253DF87}" dt="2024-06-12T18:52:42.526" v="25" actId="478"/>
          <ac:spMkLst>
            <pc:docMk/>
            <pc:sldMk cId="268987893" sldId="263"/>
            <ac:spMk id="4" creationId="{00000000-0000-0000-0000-000000000000}"/>
          </ac:spMkLst>
        </pc:spChg>
        <pc:spChg chg="del mod">
          <ac:chgData name="Ignacio Perez" userId="329c99d5-f9ee-48a7-b28c-a1af209e6fe2" providerId="ADAL" clId="{FCA3FAAD-DA9F-43CF-A03B-9D659253DF87}" dt="2024-06-12T18:52:41.558" v="24" actId="478"/>
          <ac:spMkLst>
            <pc:docMk/>
            <pc:sldMk cId="268987893" sldId="263"/>
            <ac:spMk id="5" creationId="{00000000-0000-0000-0000-000000000000}"/>
          </ac:spMkLst>
        </pc:spChg>
        <pc:spChg chg="add del mod ord">
          <ac:chgData name="Ignacio Perez" userId="329c99d5-f9ee-48a7-b28c-a1af209e6fe2" providerId="ADAL" clId="{FCA3FAAD-DA9F-43CF-A03B-9D659253DF87}" dt="2024-06-12T19:05:34.712" v="35" actId="478"/>
          <ac:spMkLst>
            <pc:docMk/>
            <pc:sldMk cId="268987893" sldId="263"/>
            <ac:spMk id="6" creationId="{6E809C59-9454-C637-4899-B99A11412F99}"/>
          </ac:spMkLst>
        </pc:spChg>
        <pc:spChg chg="add mod">
          <ac:chgData name="Ignacio Perez" userId="329c99d5-f9ee-48a7-b28c-a1af209e6fe2" providerId="ADAL" clId="{FCA3FAAD-DA9F-43CF-A03B-9D659253DF87}" dt="2024-06-12T19:13:31.810" v="175" actId="1076"/>
          <ac:spMkLst>
            <pc:docMk/>
            <pc:sldMk cId="268987893" sldId="263"/>
            <ac:spMk id="8" creationId="{C635736F-688B-9B33-18BA-A4EE9930453A}"/>
          </ac:spMkLst>
        </pc:spChg>
        <pc:spChg chg="del mod">
          <ac:chgData name="Ignacio Perez" userId="329c99d5-f9ee-48a7-b28c-a1af209e6fe2" providerId="ADAL" clId="{FCA3FAAD-DA9F-43CF-A03B-9D659253DF87}" dt="2024-06-12T18:52:39.753" v="23" actId="478"/>
          <ac:spMkLst>
            <pc:docMk/>
            <pc:sldMk cId="268987893" sldId="263"/>
            <ac:spMk id="9" creationId="{00000000-0000-0000-0000-000000000000}"/>
          </ac:spMkLst>
        </pc:spChg>
        <pc:spChg chg="del">
          <ac:chgData name="Ignacio Perez" userId="329c99d5-f9ee-48a7-b28c-a1af209e6fe2" providerId="ADAL" clId="{FCA3FAAD-DA9F-43CF-A03B-9D659253DF87}" dt="2024-06-12T18:55:06.321" v="27" actId="478"/>
          <ac:spMkLst>
            <pc:docMk/>
            <pc:sldMk cId="268987893" sldId="263"/>
            <ac:spMk id="10" creationId="{00000000-0000-0000-0000-000000000000}"/>
          </ac:spMkLst>
        </pc:spChg>
        <pc:spChg chg="add del mod">
          <ac:chgData name="Ignacio Perez" userId="329c99d5-f9ee-48a7-b28c-a1af209e6fe2" providerId="ADAL" clId="{FCA3FAAD-DA9F-43CF-A03B-9D659253DF87}" dt="2024-06-12T19:14:41.978" v="242"/>
          <ac:spMkLst>
            <pc:docMk/>
            <pc:sldMk cId="268987893" sldId="263"/>
            <ac:spMk id="11" creationId="{FB00BFCF-CC90-8C7A-97AE-218FAD057929}"/>
          </ac:spMkLst>
        </pc:spChg>
        <pc:spChg chg="add mod">
          <ac:chgData name="Ignacio Perez" userId="329c99d5-f9ee-48a7-b28c-a1af209e6fe2" providerId="ADAL" clId="{FCA3FAAD-DA9F-43CF-A03B-9D659253DF87}" dt="2024-06-12T19:19:11.419" v="304" actId="20577"/>
          <ac:spMkLst>
            <pc:docMk/>
            <pc:sldMk cId="268987893" sldId="263"/>
            <ac:spMk id="13" creationId="{9A1C0FDA-EC2C-BDF4-6A75-4C706D6EB066}"/>
          </ac:spMkLst>
        </pc:spChg>
        <pc:picChg chg="del mod">
          <ac:chgData name="Ignacio Perez" userId="329c99d5-f9ee-48a7-b28c-a1af209e6fe2" providerId="ADAL" clId="{FCA3FAAD-DA9F-43CF-A03B-9D659253DF87}" dt="2024-06-12T18:50:46.671" v="2" actId="478"/>
          <ac:picMkLst>
            <pc:docMk/>
            <pc:sldMk cId="268987893" sldId="263"/>
            <ac:picMk id="7" creationId="{5B7DA59A-9037-F589-6615-D988ED62B470}"/>
          </ac:picMkLst>
        </pc:picChg>
        <pc:picChg chg="add mod">
          <ac:chgData name="Ignacio Perez" userId="329c99d5-f9ee-48a7-b28c-a1af209e6fe2" providerId="ADAL" clId="{FCA3FAAD-DA9F-43CF-A03B-9D659253DF87}" dt="2024-06-12T19:16:57.692" v="270" actId="1076"/>
          <ac:picMkLst>
            <pc:docMk/>
            <pc:sldMk cId="268987893" sldId="263"/>
            <ac:picMk id="15" creationId="{2A5EB93F-5F11-CF93-A6F1-09249700B652}"/>
          </ac:picMkLst>
        </pc:picChg>
        <pc:picChg chg="add mod">
          <ac:chgData name="Ignacio Perez" userId="329c99d5-f9ee-48a7-b28c-a1af209e6fe2" providerId="ADAL" clId="{FCA3FAAD-DA9F-43CF-A03B-9D659253DF87}" dt="2024-06-12T19:18:23.176" v="277" actId="1076"/>
          <ac:picMkLst>
            <pc:docMk/>
            <pc:sldMk cId="268987893" sldId="263"/>
            <ac:picMk id="17" creationId="{E28336FC-3D9E-F330-FF36-3C0FB76136DB}"/>
          </ac:picMkLst>
        </pc:picChg>
      </pc:sldChg>
      <pc:sldChg chg="addSp delSp modSp add mod">
        <pc:chgData name="Ignacio Perez" userId="329c99d5-f9ee-48a7-b28c-a1af209e6fe2" providerId="ADAL" clId="{FCA3FAAD-DA9F-43CF-A03B-9D659253DF87}" dt="2024-06-12T19:39:39.119" v="337" actId="14100"/>
        <pc:sldMkLst>
          <pc:docMk/>
          <pc:sldMk cId="3702853909" sldId="264"/>
        </pc:sldMkLst>
        <pc:spChg chg="add del mod">
          <ac:chgData name="Ignacio Perez" userId="329c99d5-f9ee-48a7-b28c-a1af209e6fe2" providerId="ADAL" clId="{FCA3FAAD-DA9F-43CF-A03B-9D659253DF87}" dt="2024-06-12T19:18:42.809" v="280" actId="21"/>
          <ac:spMkLst>
            <pc:docMk/>
            <pc:sldMk cId="3702853909" sldId="264"/>
            <ac:spMk id="3" creationId="{7344DA62-67DB-3200-DD19-0692837B7056}"/>
          </ac:spMkLst>
        </pc:spChg>
        <pc:spChg chg="add del mod">
          <ac:chgData name="Ignacio Perez" userId="329c99d5-f9ee-48a7-b28c-a1af209e6fe2" providerId="ADAL" clId="{FCA3FAAD-DA9F-43CF-A03B-9D659253DF87}" dt="2024-06-12T19:38:00.806" v="323" actId="20577"/>
          <ac:spMkLst>
            <pc:docMk/>
            <pc:sldMk cId="3702853909" sldId="264"/>
            <ac:spMk id="13" creationId="{9A1C0FDA-EC2C-BDF4-6A75-4C706D6EB066}"/>
          </ac:spMkLst>
        </pc:spChg>
        <pc:picChg chg="add mod">
          <ac:chgData name="Ignacio Perez" userId="329c99d5-f9ee-48a7-b28c-a1af209e6fe2" providerId="ADAL" clId="{FCA3FAAD-DA9F-43CF-A03B-9D659253DF87}" dt="2024-06-12T19:38:11.263" v="328" actId="14100"/>
          <ac:picMkLst>
            <pc:docMk/>
            <pc:sldMk cId="3702853909" sldId="264"/>
            <ac:picMk id="3" creationId="{773E9E3D-946E-3619-AF2D-5B64684FF4B4}"/>
          </ac:picMkLst>
        </pc:picChg>
        <pc:picChg chg="add del mod">
          <ac:chgData name="Ignacio Perez" userId="329c99d5-f9ee-48a7-b28c-a1af209e6fe2" providerId="ADAL" clId="{FCA3FAAD-DA9F-43CF-A03B-9D659253DF87}" dt="2024-06-12T19:39:08.842" v="333" actId="478"/>
          <ac:picMkLst>
            <pc:docMk/>
            <pc:sldMk cId="3702853909" sldId="264"/>
            <ac:picMk id="5" creationId="{F3AC360B-67C7-A715-6D7F-5A7D1ED2525C}"/>
          </ac:picMkLst>
        </pc:picChg>
        <pc:picChg chg="add mod">
          <ac:chgData name="Ignacio Perez" userId="329c99d5-f9ee-48a7-b28c-a1af209e6fe2" providerId="ADAL" clId="{FCA3FAAD-DA9F-43CF-A03B-9D659253DF87}" dt="2024-06-12T19:39:39.119" v="337" actId="14100"/>
          <ac:picMkLst>
            <pc:docMk/>
            <pc:sldMk cId="3702853909" sldId="264"/>
            <ac:picMk id="7" creationId="{80B93B40-F8BF-9748-5B24-7EC764D03042}"/>
          </ac:picMkLst>
        </pc:picChg>
        <pc:picChg chg="del">
          <ac:chgData name="Ignacio Perez" userId="329c99d5-f9ee-48a7-b28c-a1af209e6fe2" providerId="ADAL" clId="{FCA3FAAD-DA9F-43CF-A03B-9D659253DF87}" dt="2024-06-12T19:38:02.802" v="324" actId="478"/>
          <ac:picMkLst>
            <pc:docMk/>
            <pc:sldMk cId="3702853909" sldId="264"/>
            <ac:picMk id="15" creationId="{2A5EB93F-5F11-CF93-A6F1-09249700B652}"/>
          </ac:picMkLst>
        </pc:picChg>
        <pc:picChg chg="del mod">
          <ac:chgData name="Ignacio Perez" userId="329c99d5-f9ee-48a7-b28c-a1af209e6fe2" providerId="ADAL" clId="{FCA3FAAD-DA9F-43CF-A03B-9D659253DF87}" dt="2024-06-12T19:38:14.812" v="329" actId="478"/>
          <ac:picMkLst>
            <pc:docMk/>
            <pc:sldMk cId="3702853909" sldId="264"/>
            <ac:picMk id="17" creationId="{E28336FC-3D9E-F330-FF36-3C0FB76136DB}"/>
          </ac:picMkLst>
        </pc:picChg>
      </pc:sldChg>
      <pc:sldChg chg="new del">
        <pc:chgData name="Ignacio Perez" userId="329c99d5-f9ee-48a7-b28c-a1af209e6fe2" providerId="ADAL" clId="{FCA3FAAD-DA9F-43CF-A03B-9D659253DF87}" dt="2024-06-12T19:33:21.538" v="308" actId="47"/>
        <pc:sldMkLst>
          <pc:docMk/>
          <pc:sldMk cId="3727402370" sldId="265"/>
        </pc:sldMkLst>
      </pc:sldChg>
      <pc:sldChg chg="addSp delSp modSp add mod">
        <pc:chgData name="Ignacio Perez" userId="329c99d5-f9ee-48a7-b28c-a1af209e6fe2" providerId="ADAL" clId="{FCA3FAAD-DA9F-43CF-A03B-9D659253DF87}" dt="2024-06-12T19:48:31.522" v="371" actId="1076"/>
        <pc:sldMkLst>
          <pc:docMk/>
          <pc:sldMk cId="3771042428" sldId="265"/>
        </pc:sldMkLst>
        <pc:spChg chg="mod">
          <ac:chgData name="Ignacio Perez" userId="329c99d5-f9ee-48a7-b28c-a1af209e6fe2" providerId="ADAL" clId="{FCA3FAAD-DA9F-43CF-A03B-9D659253DF87}" dt="2024-06-12T19:46:38.718" v="362" actId="20577"/>
          <ac:spMkLst>
            <pc:docMk/>
            <pc:sldMk cId="3771042428" sldId="265"/>
            <ac:spMk id="13" creationId="{9A1C0FDA-EC2C-BDF4-6A75-4C706D6EB066}"/>
          </ac:spMkLst>
        </pc:spChg>
        <pc:picChg chg="del">
          <ac:chgData name="Ignacio Perez" userId="329c99d5-f9ee-48a7-b28c-a1af209e6fe2" providerId="ADAL" clId="{FCA3FAAD-DA9F-43CF-A03B-9D659253DF87}" dt="2024-06-12T19:47:45.596" v="363" actId="478"/>
          <ac:picMkLst>
            <pc:docMk/>
            <pc:sldMk cId="3771042428" sldId="265"/>
            <ac:picMk id="3" creationId="{773E9E3D-946E-3619-AF2D-5B64684FF4B4}"/>
          </ac:picMkLst>
        </pc:picChg>
        <pc:picChg chg="add mod">
          <ac:chgData name="Ignacio Perez" userId="329c99d5-f9ee-48a7-b28c-a1af209e6fe2" providerId="ADAL" clId="{FCA3FAAD-DA9F-43CF-A03B-9D659253DF87}" dt="2024-06-12T19:48:02.449" v="366" actId="14100"/>
          <ac:picMkLst>
            <pc:docMk/>
            <pc:sldMk cId="3771042428" sldId="265"/>
            <ac:picMk id="4" creationId="{44BA6536-262C-3081-CA59-026435AD55B6}"/>
          </ac:picMkLst>
        </pc:picChg>
        <pc:picChg chg="add mod">
          <ac:chgData name="Ignacio Perez" userId="329c99d5-f9ee-48a7-b28c-a1af209e6fe2" providerId="ADAL" clId="{FCA3FAAD-DA9F-43CF-A03B-9D659253DF87}" dt="2024-06-12T19:48:31.522" v="371" actId="1076"/>
          <ac:picMkLst>
            <pc:docMk/>
            <pc:sldMk cId="3771042428" sldId="265"/>
            <ac:picMk id="6" creationId="{E988B461-6084-54BA-E569-AA0B44849864}"/>
          </ac:picMkLst>
        </pc:picChg>
        <pc:picChg chg="del">
          <ac:chgData name="Ignacio Perez" userId="329c99d5-f9ee-48a7-b28c-a1af209e6fe2" providerId="ADAL" clId="{FCA3FAAD-DA9F-43CF-A03B-9D659253DF87}" dt="2024-06-12T19:48:09.348" v="367" actId="478"/>
          <ac:picMkLst>
            <pc:docMk/>
            <pc:sldMk cId="3771042428" sldId="265"/>
            <ac:picMk id="7" creationId="{80B93B40-F8BF-9748-5B24-7EC764D03042}"/>
          </ac:picMkLst>
        </pc:picChg>
      </pc:sldChg>
      <pc:sldChg chg="addSp delSp modSp add mod">
        <pc:chgData name="Ignacio Perez" userId="329c99d5-f9ee-48a7-b28c-a1af209e6fe2" providerId="ADAL" clId="{FCA3FAAD-DA9F-43CF-A03B-9D659253DF87}" dt="2024-06-12T19:52:07.013" v="409" actId="14100"/>
        <pc:sldMkLst>
          <pc:docMk/>
          <pc:sldMk cId="1350905043" sldId="266"/>
        </pc:sldMkLst>
        <pc:spChg chg="mod">
          <ac:chgData name="Ignacio Perez" userId="329c99d5-f9ee-48a7-b28c-a1af209e6fe2" providerId="ADAL" clId="{FCA3FAAD-DA9F-43CF-A03B-9D659253DF87}" dt="2024-06-12T19:51:28.621" v="401" actId="20577"/>
          <ac:spMkLst>
            <pc:docMk/>
            <pc:sldMk cId="1350905043" sldId="266"/>
            <ac:spMk id="13" creationId="{9A1C0FDA-EC2C-BDF4-6A75-4C706D6EB066}"/>
          </ac:spMkLst>
        </pc:spChg>
        <pc:picChg chg="add mod">
          <ac:chgData name="Ignacio Perez" userId="329c99d5-f9ee-48a7-b28c-a1af209e6fe2" providerId="ADAL" clId="{FCA3FAAD-DA9F-43CF-A03B-9D659253DF87}" dt="2024-06-12T19:51:48.750" v="405" actId="14100"/>
          <ac:picMkLst>
            <pc:docMk/>
            <pc:sldMk cId="1350905043" sldId="266"/>
            <ac:picMk id="3" creationId="{69677AB0-BB84-CC38-3D67-61F5CC96E024}"/>
          </ac:picMkLst>
        </pc:picChg>
        <pc:picChg chg="del">
          <ac:chgData name="Ignacio Perez" userId="329c99d5-f9ee-48a7-b28c-a1af209e6fe2" providerId="ADAL" clId="{FCA3FAAD-DA9F-43CF-A03B-9D659253DF87}" dt="2024-06-12T19:51:30.593" v="402" actId="478"/>
          <ac:picMkLst>
            <pc:docMk/>
            <pc:sldMk cId="1350905043" sldId="266"/>
            <ac:picMk id="4" creationId="{44BA6536-262C-3081-CA59-026435AD55B6}"/>
          </ac:picMkLst>
        </pc:picChg>
        <pc:picChg chg="del">
          <ac:chgData name="Ignacio Perez" userId="329c99d5-f9ee-48a7-b28c-a1af209e6fe2" providerId="ADAL" clId="{FCA3FAAD-DA9F-43CF-A03B-9D659253DF87}" dt="2024-06-12T19:51:51.467" v="406" actId="478"/>
          <ac:picMkLst>
            <pc:docMk/>
            <pc:sldMk cId="1350905043" sldId="266"/>
            <ac:picMk id="6" creationId="{E988B461-6084-54BA-E569-AA0B44849864}"/>
          </ac:picMkLst>
        </pc:picChg>
        <pc:picChg chg="add mod">
          <ac:chgData name="Ignacio Perez" userId="329c99d5-f9ee-48a7-b28c-a1af209e6fe2" providerId="ADAL" clId="{FCA3FAAD-DA9F-43CF-A03B-9D659253DF87}" dt="2024-06-12T19:52:07.013" v="409" actId="14100"/>
          <ac:picMkLst>
            <pc:docMk/>
            <pc:sldMk cId="1350905043" sldId="266"/>
            <ac:picMk id="7" creationId="{32383799-98BB-70B7-2D6E-63D412060780}"/>
          </ac:picMkLst>
        </pc:picChg>
      </pc:sldChg>
      <pc:sldChg chg="addSp delSp modSp add mod">
        <pc:chgData name="Ignacio Perez" userId="329c99d5-f9ee-48a7-b28c-a1af209e6fe2" providerId="ADAL" clId="{FCA3FAAD-DA9F-43CF-A03B-9D659253DF87}" dt="2024-06-12T19:54:40.881" v="456" actId="14100"/>
        <pc:sldMkLst>
          <pc:docMk/>
          <pc:sldMk cId="250244632" sldId="267"/>
        </pc:sldMkLst>
        <pc:spChg chg="mod">
          <ac:chgData name="Ignacio Perez" userId="329c99d5-f9ee-48a7-b28c-a1af209e6fe2" providerId="ADAL" clId="{FCA3FAAD-DA9F-43CF-A03B-9D659253DF87}" dt="2024-06-12T19:53:23.371" v="448" actId="20577"/>
          <ac:spMkLst>
            <pc:docMk/>
            <pc:sldMk cId="250244632" sldId="267"/>
            <ac:spMk id="13" creationId="{9A1C0FDA-EC2C-BDF4-6A75-4C706D6EB066}"/>
          </ac:spMkLst>
        </pc:spChg>
        <pc:picChg chg="del">
          <ac:chgData name="Ignacio Perez" userId="329c99d5-f9ee-48a7-b28c-a1af209e6fe2" providerId="ADAL" clId="{FCA3FAAD-DA9F-43CF-A03B-9D659253DF87}" dt="2024-06-12T19:53:41.243" v="449" actId="478"/>
          <ac:picMkLst>
            <pc:docMk/>
            <pc:sldMk cId="250244632" sldId="267"/>
            <ac:picMk id="3" creationId="{69677AB0-BB84-CC38-3D67-61F5CC96E024}"/>
          </ac:picMkLst>
        </pc:picChg>
        <pc:picChg chg="add mod">
          <ac:chgData name="Ignacio Perez" userId="329c99d5-f9ee-48a7-b28c-a1af209e6fe2" providerId="ADAL" clId="{FCA3FAAD-DA9F-43CF-A03B-9D659253DF87}" dt="2024-06-12T19:54:02.264" v="452" actId="14100"/>
          <ac:picMkLst>
            <pc:docMk/>
            <pc:sldMk cId="250244632" sldId="267"/>
            <ac:picMk id="4" creationId="{D2B005DB-B596-2D1C-D996-27916826F615}"/>
          </ac:picMkLst>
        </pc:picChg>
        <pc:picChg chg="add mod">
          <ac:chgData name="Ignacio Perez" userId="329c99d5-f9ee-48a7-b28c-a1af209e6fe2" providerId="ADAL" clId="{FCA3FAAD-DA9F-43CF-A03B-9D659253DF87}" dt="2024-06-12T19:54:40.881" v="456" actId="14100"/>
          <ac:picMkLst>
            <pc:docMk/>
            <pc:sldMk cId="250244632" sldId="267"/>
            <ac:picMk id="6" creationId="{B397DD52-D419-DE8C-069C-E082BA21B15E}"/>
          </ac:picMkLst>
        </pc:picChg>
        <pc:picChg chg="del">
          <ac:chgData name="Ignacio Perez" userId="329c99d5-f9ee-48a7-b28c-a1af209e6fe2" providerId="ADAL" clId="{FCA3FAAD-DA9F-43CF-A03B-9D659253DF87}" dt="2024-06-12T19:54:04.274" v="453" actId="478"/>
          <ac:picMkLst>
            <pc:docMk/>
            <pc:sldMk cId="250244632" sldId="267"/>
            <ac:picMk id="7" creationId="{32383799-98BB-70B7-2D6E-63D412060780}"/>
          </ac:picMkLst>
        </pc:picChg>
      </pc:sldChg>
      <pc:sldChg chg="addSp delSp modSp add mod ord">
        <pc:chgData name="Ignacio Perez" userId="329c99d5-f9ee-48a7-b28c-a1af209e6fe2" providerId="ADAL" clId="{FCA3FAAD-DA9F-43CF-A03B-9D659253DF87}" dt="2024-06-12T20:09:48.342" v="566"/>
        <pc:sldMkLst>
          <pc:docMk/>
          <pc:sldMk cId="2691770477" sldId="268"/>
        </pc:sldMkLst>
        <pc:spChg chg="mod">
          <ac:chgData name="Ignacio Perez" userId="329c99d5-f9ee-48a7-b28c-a1af209e6fe2" providerId="ADAL" clId="{FCA3FAAD-DA9F-43CF-A03B-9D659253DF87}" dt="2024-06-12T19:55:19.743" v="469" actId="20577"/>
          <ac:spMkLst>
            <pc:docMk/>
            <pc:sldMk cId="2691770477" sldId="268"/>
            <ac:spMk id="13" creationId="{9A1C0FDA-EC2C-BDF4-6A75-4C706D6EB066}"/>
          </ac:spMkLst>
        </pc:spChg>
        <pc:picChg chg="add del mod">
          <ac:chgData name="Ignacio Perez" userId="329c99d5-f9ee-48a7-b28c-a1af209e6fe2" providerId="ADAL" clId="{FCA3FAAD-DA9F-43CF-A03B-9D659253DF87}" dt="2024-06-12T19:57:18.178" v="483" actId="478"/>
          <ac:picMkLst>
            <pc:docMk/>
            <pc:sldMk cId="2691770477" sldId="268"/>
            <ac:picMk id="3" creationId="{E79497DF-8C52-0551-2CFF-5F3DD3F1AC8C}"/>
          </ac:picMkLst>
        </pc:picChg>
        <pc:picChg chg="del">
          <ac:chgData name="Ignacio Perez" userId="329c99d5-f9ee-48a7-b28c-a1af209e6fe2" providerId="ADAL" clId="{FCA3FAAD-DA9F-43CF-A03B-9D659253DF87}" dt="2024-06-12T19:56:24.626" v="470" actId="478"/>
          <ac:picMkLst>
            <pc:docMk/>
            <pc:sldMk cId="2691770477" sldId="268"/>
            <ac:picMk id="4" creationId="{D2B005DB-B596-2D1C-D996-27916826F615}"/>
          </ac:picMkLst>
        </pc:picChg>
        <pc:picChg chg="del">
          <ac:chgData name="Ignacio Perez" userId="329c99d5-f9ee-48a7-b28c-a1af209e6fe2" providerId="ADAL" clId="{FCA3FAAD-DA9F-43CF-A03B-9D659253DF87}" dt="2024-06-12T19:56:31.054" v="474" actId="478"/>
          <ac:picMkLst>
            <pc:docMk/>
            <pc:sldMk cId="2691770477" sldId="268"/>
            <ac:picMk id="6" creationId="{B397DD52-D419-DE8C-069C-E082BA21B15E}"/>
          </ac:picMkLst>
        </pc:picChg>
        <pc:picChg chg="add del mod">
          <ac:chgData name="Ignacio Perez" userId="329c99d5-f9ee-48a7-b28c-a1af209e6fe2" providerId="ADAL" clId="{FCA3FAAD-DA9F-43CF-A03B-9D659253DF87}" dt="2024-06-12T19:57:44.379" v="493" actId="478"/>
          <ac:picMkLst>
            <pc:docMk/>
            <pc:sldMk cId="2691770477" sldId="268"/>
            <ac:picMk id="7" creationId="{C5A6E3B2-3270-50FC-AC71-22B97751B8E9}"/>
          </ac:picMkLst>
        </pc:picChg>
        <pc:picChg chg="add del mod">
          <ac:chgData name="Ignacio Perez" userId="329c99d5-f9ee-48a7-b28c-a1af209e6fe2" providerId="ADAL" clId="{FCA3FAAD-DA9F-43CF-A03B-9D659253DF87}" dt="2024-06-12T19:57:35.446" v="488" actId="22"/>
          <ac:picMkLst>
            <pc:docMk/>
            <pc:sldMk cId="2691770477" sldId="268"/>
            <ac:picMk id="10" creationId="{A46E68F3-2627-E9A1-5071-BFD11DA8B8AE}"/>
          </ac:picMkLst>
        </pc:picChg>
        <pc:picChg chg="add mod">
          <ac:chgData name="Ignacio Perez" userId="329c99d5-f9ee-48a7-b28c-a1af209e6fe2" providerId="ADAL" clId="{FCA3FAAD-DA9F-43CF-A03B-9D659253DF87}" dt="2024-06-12T19:57:43.285" v="492" actId="14100"/>
          <ac:picMkLst>
            <pc:docMk/>
            <pc:sldMk cId="2691770477" sldId="268"/>
            <ac:picMk id="12" creationId="{0E12010A-5A1B-5C0C-6E3F-83AAE8A4B332}"/>
          </ac:picMkLst>
        </pc:picChg>
        <pc:picChg chg="add mod">
          <ac:chgData name="Ignacio Perez" userId="329c99d5-f9ee-48a7-b28c-a1af209e6fe2" providerId="ADAL" clId="{FCA3FAAD-DA9F-43CF-A03B-9D659253DF87}" dt="2024-06-12T19:58:02.682" v="496" actId="14100"/>
          <ac:picMkLst>
            <pc:docMk/>
            <pc:sldMk cId="2691770477" sldId="268"/>
            <ac:picMk id="15" creationId="{9D112BF1-67D3-8EAE-5B1C-9A4FA094BD9F}"/>
          </ac:picMkLst>
        </pc:picChg>
      </pc:sldChg>
      <pc:sldChg chg="addSp delSp modSp add mod ord">
        <pc:chgData name="Ignacio Perez" userId="329c99d5-f9ee-48a7-b28c-a1af209e6fe2" providerId="ADAL" clId="{FCA3FAAD-DA9F-43CF-A03B-9D659253DF87}" dt="2024-06-12T20:12:39.505" v="568"/>
        <pc:sldMkLst>
          <pc:docMk/>
          <pc:sldMk cId="1063971876" sldId="269"/>
        </pc:sldMkLst>
        <pc:spChg chg="mod">
          <ac:chgData name="Ignacio Perez" userId="329c99d5-f9ee-48a7-b28c-a1af209e6fe2" providerId="ADAL" clId="{FCA3FAAD-DA9F-43CF-A03B-9D659253DF87}" dt="2024-06-12T19:59:20.632" v="509" actId="20577"/>
          <ac:spMkLst>
            <pc:docMk/>
            <pc:sldMk cId="1063971876" sldId="269"/>
            <ac:spMk id="13" creationId="{9A1C0FDA-EC2C-BDF4-6A75-4C706D6EB066}"/>
          </ac:spMkLst>
        </pc:spChg>
        <pc:picChg chg="add mod">
          <ac:chgData name="Ignacio Perez" userId="329c99d5-f9ee-48a7-b28c-a1af209e6fe2" providerId="ADAL" clId="{FCA3FAAD-DA9F-43CF-A03B-9D659253DF87}" dt="2024-06-12T20:00:03.614" v="513" actId="14100"/>
          <ac:picMkLst>
            <pc:docMk/>
            <pc:sldMk cId="1063971876" sldId="269"/>
            <ac:picMk id="3" creationId="{26EA8564-DB8B-CE8B-0D89-FA4368E3A2B4}"/>
          </ac:picMkLst>
        </pc:picChg>
        <pc:picChg chg="add mod">
          <ac:chgData name="Ignacio Perez" userId="329c99d5-f9ee-48a7-b28c-a1af209e6fe2" providerId="ADAL" clId="{FCA3FAAD-DA9F-43CF-A03B-9D659253DF87}" dt="2024-06-12T20:00:19.671" v="517" actId="14100"/>
          <ac:picMkLst>
            <pc:docMk/>
            <pc:sldMk cId="1063971876" sldId="269"/>
            <ac:picMk id="5" creationId="{D2C06A25-4E66-52E3-E7FA-3880CCAEDB40}"/>
          </ac:picMkLst>
        </pc:picChg>
        <pc:picChg chg="del">
          <ac:chgData name="Ignacio Perez" userId="329c99d5-f9ee-48a7-b28c-a1af209e6fe2" providerId="ADAL" clId="{FCA3FAAD-DA9F-43CF-A03B-9D659253DF87}" dt="2024-06-12T19:59:22.721" v="510" actId="478"/>
          <ac:picMkLst>
            <pc:docMk/>
            <pc:sldMk cId="1063971876" sldId="269"/>
            <ac:picMk id="12" creationId="{0E12010A-5A1B-5C0C-6E3F-83AAE8A4B332}"/>
          </ac:picMkLst>
        </pc:picChg>
        <pc:picChg chg="del">
          <ac:chgData name="Ignacio Perez" userId="329c99d5-f9ee-48a7-b28c-a1af209e6fe2" providerId="ADAL" clId="{FCA3FAAD-DA9F-43CF-A03B-9D659253DF87}" dt="2024-06-12T20:00:05.250" v="514" actId="478"/>
          <ac:picMkLst>
            <pc:docMk/>
            <pc:sldMk cId="1063971876" sldId="269"/>
            <ac:picMk id="15" creationId="{9D112BF1-67D3-8EAE-5B1C-9A4FA094BD9F}"/>
          </ac:picMkLst>
        </pc:picChg>
      </pc:sldChg>
      <pc:sldChg chg="addSp delSp modSp add mod ord">
        <pc:chgData name="Ignacio Perez" userId="329c99d5-f9ee-48a7-b28c-a1af209e6fe2" providerId="ADAL" clId="{FCA3FAAD-DA9F-43CF-A03B-9D659253DF87}" dt="2024-06-12T20:08:46.991" v="540"/>
        <pc:sldMkLst>
          <pc:docMk/>
          <pc:sldMk cId="3297926255" sldId="270"/>
        </pc:sldMkLst>
        <pc:spChg chg="mod">
          <ac:chgData name="Ignacio Perez" userId="329c99d5-f9ee-48a7-b28c-a1af209e6fe2" providerId="ADAL" clId="{FCA3FAAD-DA9F-43CF-A03B-9D659253DF87}" dt="2024-06-12T20:06:21.087" v="528" actId="20577"/>
          <ac:spMkLst>
            <pc:docMk/>
            <pc:sldMk cId="3297926255" sldId="270"/>
            <ac:spMk id="13" creationId="{9A1C0FDA-EC2C-BDF4-6A75-4C706D6EB066}"/>
          </ac:spMkLst>
        </pc:spChg>
        <pc:picChg chg="del">
          <ac:chgData name="Ignacio Perez" userId="329c99d5-f9ee-48a7-b28c-a1af209e6fe2" providerId="ADAL" clId="{FCA3FAAD-DA9F-43CF-A03B-9D659253DF87}" dt="2024-06-12T20:06:23.370" v="529" actId="478"/>
          <ac:picMkLst>
            <pc:docMk/>
            <pc:sldMk cId="3297926255" sldId="270"/>
            <ac:picMk id="3" creationId="{26EA8564-DB8B-CE8B-0D89-FA4368E3A2B4}"/>
          </ac:picMkLst>
        </pc:picChg>
        <pc:picChg chg="add mod">
          <ac:chgData name="Ignacio Perez" userId="329c99d5-f9ee-48a7-b28c-a1af209e6fe2" providerId="ADAL" clId="{FCA3FAAD-DA9F-43CF-A03B-9D659253DF87}" dt="2024-06-12T20:06:32.693" v="532" actId="14100"/>
          <ac:picMkLst>
            <pc:docMk/>
            <pc:sldMk cId="3297926255" sldId="270"/>
            <ac:picMk id="4" creationId="{FA9D1F7C-FC40-2000-383A-DF1AEE2A2840}"/>
          </ac:picMkLst>
        </pc:picChg>
        <pc:picChg chg="del">
          <ac:chgData name="Ignacio Perez" userId="329c99d5-f9ee-48a7-b28c-a1af209e6fe2" providerId="ADAL" clId="{FCA3FAAD-DA9F-43CF-A03B-9D659253DF87}" dt="2024-06-12T20:06:33.782" v="533" actId="478"/>
          <ac:picMkLst>
            <pc:docMk/>
            <pc:sldMk cId="3297926255" sldId="270"/>
            <ac:picMk id="5" creationId="{D2C06A25-4E66-52E3-E7FA-3880CCAEDB40}"/>
          </ac:picMkLst>
        </pc:picChg>
        <pc:picChg chg="add mod">
          <ac:chgData name="Ignacio Perez" userId="329c99d5-f9ee-48a7-b28c-a1af209e6fe2" providerId="ADAL" clId="{FCA3FAAD-DA9F-43CF-A03B-9D659253DF87}" dt="2024-06-12T20:06:51.959" v="536" actId="14100"/>
          <ac:picMkLst>
            <pc:docMk/>
            <pc:sldMk cId="3297926255" sldId="270"/>
            <ac:picMk id="7" creationId="{2E07BDF2-F946-1E87-D24D-E8C9736C8BF4}"/>
          </ac:picMkLst>
        </pc:picChg>
      </pc:sldChg>
      <pc:sldChg chg="addSp delSp modSp add mod ord">
        <pc:chgData name="Ignacio Perez" userId="329c99d5-f9ee-48a7-b28c-a1af209e6fe2" providerId="ADAL" clId="{FCA3FAAD-DA9F-43CF-A03B-9D659253DF87}" dt="2024-06-12T20:09:41.779" v="564"/>
        <pc:sldMkLst>
          <pc:docMk/>
          <pc:sldMk cId="1393538679" sldId="271"/>
        </pc:sldMkLst>
        <pc:spChg chg="mod">
          <ac:chgData name="Ignacio Perez" userId="329c99d5-f9ee-48a7-b28c-a1af209e6fe2" providerId="ADAL" clId="{FCA3FAAD-DA9F-43CF-A03B-9D659253DF87}" dt="2024-06-12T20:08:58.727" v="550" actId="20577"/>
          <ac:spMkLst>
            <pc:docMk/>
            <pc:sldMk cId="1393538679" sldId="271"/>
            <ac:spMk id="13" creationId="{9A1C0FDA-EC2C-BDF4-6A75-4C706D6EB066}"/>
          </ac:spMkLst>
        </pc:spChg>
        <pc:picChg chg="add del">
          <ac:chgData name="Ignacio Perez" userId="329c99d5-f9ee-48a7-b28c-a1af209e6fe2" providerId="ADAL" clId="{FCA3FAAD-DA9F-43CF-A03B-9D659253DF87}" dt="2024-06-12T20:09:02.310" v="553" actId="22"/>
          <ac:picMkLst>
            <pc:docMk/>
            <pc:sldMk cId="1393538679" sldId="271"/>
            <ac:picMk id="3" creationId="{C40178ED-9BF9-AEFB-9692-5F5B94A4DDDB}"/>
          </ac:picMkLst>
        </pc:picChg>
        <pc:picChg chg="del">
          <ac:chgData name="Ignacio Perez" userId="329c99d5-f9ee-48a7-b28c-a1af209e6fe2" providerId="ADAL" clId="{FCA3FAAD-DA9F-43CF-A03B-9D659253DF87}" dt="2024-06-12T20:09:01.082" v="551" actId="478"/>
          <ac:picMkLst>
            <pc:docMk/>
            <pc:sldMk cId="1393538679" sldId="271"/>
            <ac:picMk id="4" creationId="{FA9D1F7C-FC40-2000-383A-DF1AEE2A2840}"/>
          </ac:picMkLst>
        </pc:picChg>
        <pc:picChg chg="add mod">
          <ac:chgData name="Ignacio Perez" userId="329c99d5-f9ee-48a7-b28c-a1af209e6fe2" providerId="ADAL" clId="{FCA3FAAD-DA9F-43CF-A03B-9D659253DF87}" dt="2024-06-12T20:09:12.395" v="556" actId="14100"/>
          <ac:picMkLst>
            <pc:docMk/>
            <pc:sldMk cId="1393538679" sldId="271"/>
            <ac:picMk id="6" creationId="{13CEFCF4-D364-127C-6FD7-A18D536B9624}"/>
          </ac:picMkLst>
        </pc:picChg>
        <pc:picChg chg="del">
          <ac:chgData name="Ignacio Perez" userId="329c99d5-f9ee-48a7-b28c-a1af209e6fe2" providerId="ADAL" clId="{FCA3FAAD-DA9F-43CF-A03B-9D659253DF87}" dt="2024-06-12T20:09:13.466" v="557" actId="478"/>
          <ac:picMkLst>
            <pc:docMk/>
            <pc:sldMk cId="1393538679" sldId="271"/>
            <ac:picMk id="7" creationId="{2E07BDF2-F946-1E87-D24D-E8C9736C8BF4}"/>
          </ac:picMkLst>
        </pc:picChg>
        <pc:picChg chg="add mod">
          <ac:chgData name="Ignacio Perez" userId="329c99d5-f9ee-48a7-b28c-a1af209e6fe2" providerId="ADAL" clId="{FCA3FAAD-DA9F-43CF-A03B-9D659253DF87}" dt="2024-06-12T20:09:24.576" v="560" actId="14100"/>
          <ac:picMkLst>
            <pc:docMk/>
            <pc:sldMk cId="1393538679" sldId="271"/>
            <ac:picMk id="10" creationId="{7278D8A1-002E-4827-5422-29E678E9E0E7}"/>
          </ac:picMkLst>
        </pc:picChg>
      </pc:sldChg>
      <pc:sldChg chg="addSp delSp modSp add mod">
        <pc:chgData name="Ignacio Perez" userId="329c99d5-f9ee-48a7-b28c-a1af209e6fe2" providerId="ADAL" clId="{FCA3FAAD-DA9F-43CF-A03B-9D659253DF87}" dt="2024-06-12T20:13:14.067" v="585" actId="14100"/>
        <pc:sldMkLst>
          <pc:docMk/>
          <pc:sldMk cId="1654649562" sldId="272"/>
        </pc:sldMkLst>
        <pc:spChg chg="mod">
          <ac:chgData name="Ignacio Perez" userId="329c99d5-f9ee-48a7-b28c-a1af209e6fe2" providerId="ADAL" clId="{FCA3FAAD-DA9F-43CF-A03B-9D659253DF87}" dt="2024-06-12T20:12:47.631" v="577" actId="20577"/>
          <ac:spMkLst>
            <pc:docMk/>
            <pc:sldMk cId="1654649562" sldId="272"/>
            <ac:spMk id="13" creationId="{9A1C0FDA-EC2C-BDF4-6A75-4C706D6EB066}"/>
          </ac:spMkLst>
        </pc:spChg>
        <pc:picChg chg="add mod">
          <ac:chgData name="Ignacio Perez" userId="329c99d5-f9ee-48a7-b28c-a1af209e6fe2" providerId="ADAL" clId="{FCA3FAAD-DA9F-43CF-A03B-9D659253DF87}" dt="2024-06-12T20:13:02.294" v="581" actId="14100"/>
          <ac:picMkLst>
            <pc:docMk/>
            <pc:sldMk cId="1654649562" sldId="272"/>
            <ac:picMk id="3" creationId="{E07D1B6E-3B8C-416A-D9A7-D1BFD66D425C}"/>
          </ac:picMkLst>
        </pc:picChg>
        <pc:picChg chg="del">
          <ac:chgData name="Ignacio Perez" userId="329c99d5-f9ee-48a7-b28c-a1af209e6fe2" providerId="ADAL" clId="{FCA3FAAD-DA9F-43CF-A03B-9D659253DF87}" dt="2024-06-12T20:12:49.793" v="578" actId="478"/>
          <ac:picMkLst>
            <pc:docMk/>
            <pc:sldMk cId="1654649562" sldId="272"/>
            <ac:picMk id="4" creationId="{FA9D1F7C-FC40-2000-383A-DF1AEE2A2840}"/>
          </ac:picMkLst>
        </pc:picChg>
        <pc:picChg chg="add mod">
          <ac:chgData name="Ignacio Perez" userId="329c99d5-f9ee-48a7-b28c-a1af209e6fe2" providerId="ADAL" clId="{FCA3FAAD-DA9F-43CF-A03B-9D659253DF87}" dt="2024-06-12T20:13:14.067" v="585" actId="14100"/>
          <ac:picMkLst>
            <pc:docMk/>
            <pc:sldMk cId="1654649562" sldId="272"/>
            <ac:picMk id="6" creationId="{D2DD30F6-D7E2-BDEB-4823-115FE90598E1}"/>
          </ac:picMkLst>
        </pc:picChg>
        <pc:picChg chg="del">
          <ac:chgData name="Ignacio Perez" userId="329c99d5-f9ee-48a7-b28c-a1af209e6fe2" providerId="ADAL" clId="{FCA3FAAD-DA9F-43CF-A03B-9D659253DF87}" dt="2024-06-12T20:13:06.077" v="582" actId="478"/>
          <ac:picMkLst>
            <pc:docMk/>
            <pc:sldMk cId="1654649562" sldId="272"/>
            <ac:picMk id="7" creationId="{2E07BDF2-F946-1E87-D24D-E8C9736C8BF4}"/>
          </ac:picMkLst>
        </pc:picChg>
      </pc:sldChg>
      <pc:sldChg chg="addSp delSp modSp add mod">
        <pc:chgData name="Ignacio Perez" userId="329c99d5-f9ee-48a7-b28c-a1af209e6fe2" providerId="ADAL" clId="{FCA3FAAD-DA9F-43CF-A03B-9D659253DF87}" dt="2024-06-12T20:23:59.773" v="1161" actId="20577"/>
        <pc:sldMkLst>
          <pc:docMk/>
          <pc:sldMk cId="1438977789" sldId="273"/>
        </pc:sldMkLst>
        <pc:spChg chg="add mod">
          <ac:chgData name="Ignacio Perez" userId="329c99d5-f9ee-48a7-b28c-a1af209e6fe2" providerId="ADAL" clId="{FCA3FAAD-DA9F-43CF-A03B-9D659253DF87}" dt="2024-06-12T20:23:59.773" v="1161" actId="20577"/>
          <ac:spMkLst>
            <pc:docMk/>
            <pc:sldMk cId="1438977789" sldId="273"/>
            <ac:spMk id="4" creationId="{5326C784-111D-1DD7-CB31-EC49B1560AC6}"/>
          </ac:spMkLst>
        </pc:spChg>
        <pc:spChg chg="mod">
          <ac:chgData name="Ignacio Perez" userId="329c99d5-f9ee-48a7-b28c-a1af209e6fe2" providerId="ADAL" clId="{FCA3FAAD-DA9F-43CF-A03B-9D659253DF87}" dt="2024-06-12T20:14:21.722" v="611" actId="20577"/>
          <ac:spMkLst>
            <pc:docMk/>
            <pc:sldMk cId="1438977789" sldId="273"/>
            <ac:spMk id="13" creationId="{9A1C0FDA-EC2C-BDF4-6A75-4C706D6EB066}"/>
          </ac:spMkLst>
        </pc:spChg>
        <pc:picChg chg="add del mod">
          <ac:chgData name="Ignacio Perez" userId="329c99d5-f9ee-48a7-b28c-a1af209e6fe2" providerId="ADAL" clId="{FCA3FAAD-DA9F-43CF-A03B-9D659253DF87}" dt="2024-06-12T20:21:50.287" v="731" actId="478"/>
          <ac:picMkLst>
            <pc:docMk/>
            <pc:sldMk cId="1438977789" sldId="273"/>
            <ac:picMk id="3" creationId="{FFEF21F8-B2BF-80FD-972F-A8FC970DE6DD}"/>
          </ac:picMkLst>
        </pc:picChg>
        <pc:picChg chg="add mod">
          <ac:chgData name="Ignacio Perez" userId="329c99d5-f9ee-48a7-b28c-a1af209e6fe2" providerId="ADAL" clId="{FCA3FAAD-DA9F-43CF-A03B-9D659253DF87}" dt="2024-06-12T20:21:55.772" v="734" actId="14100"/>
          <ac:picMkLst>
            <pc:docMk/>
            <pc:sldMk cId="1438977789" sldId="273"/>
            <ac:picMk id="6" creationId="{73BD080D-D167-6965-1E26-F99E49111D36}"/>
          </ac:picMkLst>
        </pc:picChg>
        <pc:picChg chg="del">
          <ac:chgData name="Ignacio Perez" userId="329c99d5-f9ee-48a7-b28c-a1af209e6fe2" providerId="ADAL" clId="{FCA3FAAD-DA9F-43CF-A03B-9D659253DF87}" dt="2024-06-12T20:19:04.170" v="612" actId="478"/>
          <ac:picMkLst>
            <pc:docMk/>
            <pc:sldMk cId="1438977789" sldId="273"/>
            <ac:picMk id="15" creationId="{2A5EB93F-5F11-CF93-A6F1-09249700B652}"/>
          </ac:picMkLst>
        </pc:picChg>
        <pc:picChg chg="del">
          <ac:chgData name="Ignacio Perez" userId="329c99d5-f9ee-48a7-b28c-a1af209e6fe2" providerId="ADAL" clId="{FCA3FAAD-DA9F-43CF-A03B-9D659253DF87}" dt="2024-06-12T20:19:11.711" v="616" actId="478"/>
          <ac:picMkLst>
            <pc:docMk/>
            <pc:sldMk cId="1438977789" sldId="273"/>
            <ac:picMk id="17" creationId="{E28336FC-3D9E-F330-FF36-3C0FB76136DB}"/>
          </ac:picMkLst>
        </pc:picChg>
      </pc:sldChg>
      <pc:sldMasterChg chg="modSp modSldLayout">
        <pc:chgData name="Ignacio Perez" userId="329c99d5-f9ee-48a7-b28c-a1af209e6fe2" providerId="ADAL" clId="{FCA3FAAD-DA9F-43CF-A03B-9D659253DF87}" dt="2024-06-12T18:55:28.329" v="28"/>
        <pc:sldMasterMkLst>
          <pc:docMk/>
          <pc:sldMasterMk cId="0" sldId="2147483648"/>
        </pc:sldMasterMkLst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16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17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18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19" creationId="{00000000-0000-0000-0000-000000000000}"/>
          </ac:spMkLst>
        </pc:spChg>
        <pc:spChg chg="mod">
          <ac:chgData name="Ignacio Perez" userId="329c99d5-f9ee-48a7-b28c-a1af209e6fe2" providerId="ADAL" clId="{FCA3FAAD-DA9F-43CF-A03B-9D659253DF87}" dt="2024-06-12T18:55:28.329" v="28"/>
          <ac:spMkLst>
            <pc:docMk/>
            <pc:sldMasterMk cId="0" sldId="2147483648"/>
            <ac:spMk id="20" creationId="{00000000-0000-0000-0000-000000000000}"/>
          </ac:spMkLst>
        </pc:spChg>
        <pc:picChg chg="mod">
          <ac:chgData name="Ignacio Perez" userId="329c99d5-f9ee-48a7-b28c-a1af209e6fe2" providerId="ADAL" clId="{FCA3FAAD-DA9F-43CF-A03B-9D659253DF87}" dt="2024-06-12T18:55:28.329" v="28"/>
          <ac:picMkLst>
            <pc:docMk/>
            <pc:sldMasterMk cId="0" sldId="2147483648"/>
            <ac:picMk id="21" creationId="{00000000-0000-0000-0000-000000000000}"/>
          </ac:picMkLst>
        </pc:picChg>
        <pc:sldLayoutChg chg="modSp">
          <pc:chgData name="Ignacio Perez" userId="329c99d5-f9ee-48a7-b28c-a1af209e6fe2" providerId="ADAL" clId="{FCA3FAAD-DA9F-43CF-A03B-9D659253DF87}" dt="2024-06-12T18:55:28.329" v="28"/>
          <pc:sldLayoutMkLst>
            <pc:docMk/>
            <pc:sldMasterMk cId="0" sldId="2147483648"/>
            <pc:sldLayoutMk cId="0" sldId="2147483661"/>
          </pc:sldLayoutMkLst>
          <pc:spChg chg="mod">
            <ac:chgData name="Ignacio Perez" userId="329c99d5-f9ee-48a7-b28c-a1af209e6fe2" providerId="ADAL" clId="{FCA3FAAD-DA9F-43CF-A03B-9D659253DF87}" dt="2024-06-12T18:55:28.329" v="28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Ignacio Perez" userId="329c99d5-f9ee-48a7-b28c-a1af209e6fe2" providerId="ADAL" clId="{FCA3FAAD-DA9F-43CF-A03B-9D659253DF87}" dt="2024-06-12T18:55:28.329" v="28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Ignacio Perez" userId="329c99d5-f9ee-48a7-b28c-a1af209e6fe2" providerId="ADAL" clId="{FCA3FAAD-DA9F-43CF-A03B-9D659253DF87}" dt="2024-06-12T18:55:28.329" v="28"/>
          <pc:sldLayoutMkLst>
            <pc:docMk/>
            <pc:sldMasterMk cId="0" sldId="2147483648"/>
            <pc:sldLayoutMk cId="0" sldId="2147483663"/>
          </pc:sldLayoutMkLst>
          <pc:spChg chg="mod">
            <ac:chgData name="Ignacio Perez" userId="329c99d5-f9ee-48a7-b28c-a1af209e6fe2" providerId="ADAL" clId="{FCA3FAAD-DA9F-43CF-A03B-9D659253DF87}" dt="2024-06-12T18:55:28.329" v="28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Ignacio Perez" userId="329c99d5-f9ee-48a7-b28c-a1af209e6fe2" providerId="ADAL" clId="{FCA3FAAD-DA9F-43CF-A03B-9D659253DF87}" dt="2024-06-12T18:55:28.329" v="28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</pc:sldMasterChg>
    </pc:docChg>
  </pc:docChgLst>
  <pc:docChgLst>
    <pc:chgData name="Ignacio Perez" userId="329c99d5-f9ee-48a7-b28c-a1af209e6fe2" providerId="ADAL" clId="{24A6580B-D363-4741-90AC-9230A2162310}"/>
    <pc:docChg chg="custSel addSld modSld sldOrd">
      <pc:chgData name="Ignacio Perez" userId="329c99d5-f9ee-48a7-b28c-a1af209e6fe2" providerId="ADAL" clId="{24A6580B-D363-4741-90AC-9230A2162310}" dt="2024-06-13T18:04:40.102" v="75" actId="1076"/>
      <pc:docMkLst>
        <pc:docMk/>
      </pc:docMkLst>
      <pc:sldChg chg="addSp delSp modSp mod">
        <pc:chgData name="Ignacio Perez" userId="329c99d5-f9ee-48a7-b28c-a1af209e6fe2" providerId="ADAL" clId="{24A6580B-D363-4741-90AC-9230A2162310}" dt="2024-06-13T18:00:19.230" v="31" actId="207"/>
        <pc:sldMkLst>
          <pc:docMk/>
          <pc:sldMk cId="0" sldId="256"/>
        </pc:sldMkLst>
        <pc:spChg chg="del">
          <ac:chgData name="Ignacio Perez" userId="329c99d5-f9ee-48a7-b28c-a1af209e6fe2" providerId="ADAL" clId="{24A6580B-D363-4741-90AC-9230A2162310}" dt="2024-06-13T17:59:07.500" v="4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Ignacio Perez" userId="329c99d5-f9ee-48a7-b28c-a1af209e6fe2" providerId="ADAL" clId="{24A6580B-D363-4741-90AC-9230A2162310}" dt="2024-06-13T17:59:09.531" v="5" actId="478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Ignacio Perez" userId="329c99d5-f9ee-48a7-b28c-a1af209e6fe2" providerId="ADAL" clId="{24A6580B-D363-4741-90AC-9230A2162310}" dt="2024-06-13T18:00:19.230" v="31" actId="207"/>
          <ac:spMkLst>
            <pc:docMk/>
            <pc:sldMk cId="0" sldId="256"/>
            <ac:spMk id="12" creationId="{0A50C3C8-3B4E-4C7B-9B90-48AEC89B3901}"/>
          </ac:spMkLst>
        </pc:spChg>
        <pc:spChg chg="del">
          <ac:chgData name="Ignacio Perez" userId="329c99d5-f9ee-48a7-b28c-a1af209e6fe2" providerId="ADAL" clId="{24A6580B-D363-4741-90AC-9230A2162310}" dt="2024-06-13T17:59:11.830" v="6" actId="478"/>
          <ac:spMkLst>
            <pc:docMk/>
            <pc:sldMk cId="0" sldId="256"/>
            <ac:spMk id="43" creationId="{8B8A9A70-7E48-F75D-3F0B-A295EDA0FC79}"/>
          </ac:spMkLst>
        </pc:spChg>
        <pc:picChg chg="add mod">
          <ac:chgData name="Ignacio Perez" userId="329c99d5-f9ee-48a7-b28c-a1af209e6fe2" providerId="ADAL" clId="{24A6580B-D363-4741-90AC-9230A2162310}" dt="2024-06-13T17:59:02.087" v="3" actId="1076"/>
          <ac:picMkLst>
            <pc:docMk/>
            <pc:sldMk cId="0" sldId="256"/>
            <ac:picMk id="10" creationId="{080CB1A1-358B-0F71-4E00-78C9AA03DEFD}"/>
          </ac:picMkLst>
        </pc:picChg>
      </pc:sldChg>
      <pc:sldChg chg="addSp delSp modSp mod ord">
        <pc:chgData name="Ignacio Perez" userId="329c99d5-f9ee-48a7-b28c-a1af209e6fe2" providerId="ADAL" clId="{24A6580B-D363-4741-90AC-9230A2162310}" dt="2024-06-13T18:03:22.033" v="57" actId="1076"/>
        <pc:sldMkLst>
          <pc:docMk/>
          <pc:sldMk cId="1438977789" sldId="273"/>
        </pc:sldMkLst>
        <pc:spChg chg="add del mod">
          <ac:chgData name="Ignacio Perez" userId="329c99d5-f9ee-48a7-b28c-a1af209e6fe2" providerId="ADAL" clId="{24A6580B-D363-4741-90AC-9230A2162310}" dt="2024-06-13T17:59:18.484" v="8" actId="478"/>
          <ac:spMkLst>
            <pc:docMk/>
            <pc:sldMk cId="1438977789" sldId="273"/>
            <ac:spMk id="3" creationId="{A6A0073E-89C0-B1BE-B11F-D469B87271E6}"/>
          </ac:spMkLst>
        </pc:spChg>
        <pc:spChg chg="del">
          <ac:chgData name="Ignacio Perez" userId="329c99d5-f9ee-48a7-b28c-a1af209e6fe2" providerId="ADAL" clId="{24A6580B-D363-4741-90AC-9230A2162310}" dt="2024-06-13T17:59:20.783" v="9" actId="478"/>
          <ac:spMkLst>
            <pc:docMk/>
            <pc:sldMk cId="1438977789" sldId="273"/>
            <ac:spMk id="4" creationId="{5326C784-111D-1DD7-CB31-EC49B1560AC6}"/>
          </ac:spMkLst>
        </pc:spChg>
        <pc:spChg chg="del">
          <ac:chgData name="Ignacio Perez" userId="329c99d5-f9ee-48a7-b28c-a1af209e6fe2" providerId="ADAL" clId="{24A6580B-D363-4741-90AC-9230A2162310}" dt="2024-06-13T17:59:16.526" v="7" actId="478"/>
          <ac:spMkLst>
            <pc:docMk/>
            <pc:sldMk cId="1438977789" sldId="273"/>
            <ac:spMk id="13" creationId="{9A1C0FDA-EC2C-BDF4-6A75-4C706D6EB066}"/>
          </ac:spMkLst>
        </pc:spChg>
        <pc:picChg chg="add del mod">
          <ac:chgData name="Ignacio Perez" userId="329c99d5-f9ee-48a7-b28c-a1af209e6fe2" providerId="ADAL" clId="{24A6580B-D363-4741-90AC-9230A2162310}" dt="2024-06-13T18:01:39.850" v="38" actId="478"/>
          <ac:picMkLst>
            <pc:docMk/>
            <pc:sldMk cId="1438977789" sldId="273"/>
            <ac:picMk id="6" creationId="{B22E0C87-E9B9-A2E7-B2AA-E36A790988B3}"/>
          </ac:picMkLst>
        </pc:picChg>
        <pc:picChg chg="add del mod">
          <ac:chgData name="Ignacio Perez" userId="329c99d5-f9ee-48a7-b28c-a1af209e6fe2" providerId="ADAL" clId="{24A6580B-D363-4741-90AC-9230A2162310}" dt="2024-06-13T18:01:41.440" v="40" actId="478"/>
          <ac:picMkLst>
            <pc:docMk/>
            <pc:sldMk cId="1438977789" sldId="273"/>
            <ac:picMk id="9" creationId="{DB3CD2C1-E702-40E1-187B-97B05E1BDFB3}"/>
          </ac:picMkLst>
        </pc:picChg>
        <pc:picChg chg="add del mod">
          <ac:chgData name="Ignacio Perez" userId="329c99d5-f9ee-48a7-b28c-a1af209e6fe2" providerId="ADAL" clId="{24A6580B-D363-4741-90AC-9230A2162310}" dt="2024-06-13T18:01:40.663" v="39" actId="478"/>
          <ac:picMkLst>
            <pc:docMk/>
            <pc:sldMk cId="1438977789" sldId="273"/>
            <ac:picMk id="11" creationId="{4E208210-47D2-838C-7EB2-3564460E4A21}"/>
          </ac:picMkLst>
        </pc:picChg>
        <pc:picChg chg="add del mod">
          <ac:chgData name="Ignacio Perez" userId="329c99d5-f9ee-48a7-b28c-a1af209e6fe2" providerId="ADAL" clId="{24A6580B-D363-4741-90AC-9230A2162310}" dt="2024-06-13T18:01:41.998" v="41" actId="478"/>
          <ac:picMkLst>
            <pc:docMk/>
            <pc:sldMk cId="1438977789" sldId="273"/>
            <ac:picMk id="14" creationId="{98955116-A5C8-06EC-00A6-34F651785106}"/>
          </ac:picMkLst>
        </pc:picChg>
        <pc:picChg chg="add mod">
          <ac:chgData name="Ignacio Perez" userId="329c99d5-f9ee-48a7-b28c-a1af209e6fe2" providerId="ADAL" clId="{24A6580B-D363-4741-90AC-9230A2162310}" dt="2024-06-13T18:01:57.880" v="46" actId="14100"/>
          <ac:picMkLst>
            <pc:docMk/>
            <pc:sldMk cId="1438977789" sldId="273"/>
            <ac:picMk id="16" creationId="{3664953F-56E0-2FA8-CCE2-D394E5F8740B}"/>
          </ac:picMkLst>
        </pc:picChg>
        <pc:picChg chg="add mod">
          <ac:chgData name="Ignacio Perez" userId="329c99d5-f9ee-48a7-b28c-a1af209e6fe2" providerId="ADAL" clId="{24A6580B-D363-4741-90AC-9230A2162310}" dt="2024-06-13T18:02:13.250" v="48" actId="1076"/>
          <ac:picMkLst>
            <pc:docMk/>
            <pc:sldMk cId="1438977789" sldId="273"/>
            <ac:picMk id="18" creationId="{D8AB8EE4-CB0F-16BF-3C3C-D34AF496F4B7}"/>
          </ac:picMkLst>
        </pc:picChg>
        <pc:picChg chg="add del">
          <ac:chgData name="Ignacio Perez" userId="329c99d5-f9ee-48a7-b28c-a1af209e6fe2" providerId="ADAL" clId="{24A6580B-D363-4741-90AC-9230A2162310}" dt="2024-06-13T18:02:21.486" v="50" actId="478"/>
          <ac:picMkLst>
            <pc:docMk/>
            <pc:sldMk cId="1438977789" sldId="273"/>
            <ac:picMk id="20" creationId="{BB95E1C8-AC64-B270-36F0-FC389D7881B8}"/>
          </ac:picMkLst>
        </pc:picChg>
        <pc:picChg chg="add mod">
          <ac:chgData name="Ignacio Perez" userId="329c99d5-f9ee-48a7-b28c-a1af209e6fe2" providerId="ADAL" clId="{24A6580B-D363-4741-90AC-9230A2162310}" dt="2024-06-13T18:03:00.650" v="53" actId="14100"/>
          <ac:picMkLst>
            <pc:docMk/>
            <pc:sldMk cId="1438977789" sldId="273"/>
            <ac:picMk id="22" creationId="{D912DE2B-C74A-478C-D2F5-702F9A00FEB3}"/>
          </ac:picMkLst>
        </pc:picChg>
        <pc:picChg chg="add del">
          <ac:chgData name="Ignacio Perez" userId="329c99d5-f9ee-48a7-b28c-a1af209e6fe2" providerId="ADAL" clId="{24A6580B-D363-4741-90AC-9230A2162310}" dt="2024-06-13T18:03:07.526" v="55" actId="478"/>
          <ac:picMkLst>
            <pc:docMk/>
            <pc:sldMk cId="1438977789" sldId="273"/>
            <ac:picMk id="24" creationId="{CBD9DB7C-5B84-D5E4-F322-82426C5F2A10}"/>
          </ac:picMkLst>
        </pc:picChg>
        <pc:picChg chg="add mod">
          <ac:chgData name="Ignacio Perez" userId="329c99d5-f9ee-48a7-b28c-a1af209e6fe2" providerId="ADAL" clId="{24A6580B-D363-4741-90AC-9230A2162310}" dt="2024-06-13T18:03:22.033" v="57" actId="1076"/>
          <ac:picMkLst>
            <pc:docMk/>
            <pc:sldMk cId="1438977789" sldId="273"/>
            <ac:picMk id="26" creationId="{45F7D1E8-076F-2E51-8961-3D18DBB9DA7A}"/>
          </ac:picMkLst>
        </pc:picChg>
      </pc:sldChg>
      <pc:sldChg chg="add">
        <pc:chgData name="Ignacio Perez" userId="329c99d5-f9ee-48a7-b28c-a1af209e6fe2" providerId="ADAL" clId="{24A6580B-D363-4741-90AC-9230A2162310}" dt="2024-06-13T18:01:23.277" v="37"/>
        <pc:sldMkLst>
          <pc:docMk/>
          <pc:sldMk cId="236091282" sldId="274"/>
        </pc:sldMkLst>
      </pc:sldChg>
      <pc:sldChg chg="addSp delSp modSp add mod">
        <pc:chgData name="Ignacio Perez" userId="329c99d5-f9ee-48a7-b28c-a1af209e6fe2" providerId="ADAL" clId="{24A6580B-D363-4741-90AC-9230A2162310}" dt="2024-06-13T18:04:40.102" v="75" actId="1076"/>
        <pc:sldMkLst>
          <pc:docMk/>
          <pc:sldMk cId="2321342972" sldId="275"/>
        </pc:sldMkLst>
        <pc:picChg chg="add mod modCrop">
          <ac:chgData name="Ignacio Perez" userId="329c99d5-f9ee-48a7-b28c-a1af209e6fe2" providerId="ADAL" clId="{24A6580B-D363-4741-90AC-9230A2162310}" dt="2024-06-13T18:04:38.637" v="74" actId="1076"/>
          <ac:picMkLst>
            <pc:docMk/>
            <pc:sldMk cId="2321342972" sldId="275"/>
            <ac:picMk id="3" creationId="{54078D4B-87B4-BD9A-6E47-29E4FE9B5322}"/>
          </ac:picMkLst>
        </pc:picChg>
        <pc:picChg chg="add mod">
          <ac:chgData name="Ignacio Perez" userId="329c99d5-f9ee-48a7-b28c-a1af209e6fe2" providerId="ADAL" clId="{24A6580B-D363-4741-90AC-9230A2162310}" dt="2024-06-13T18:04:40.102" v="75" actId="1076"/>
          <ac:picMkLst>
            <pc:docMk/>
            <pc:sldMk cId="2321342972" sldId="275"/>
            <ac:picMk id="5" creationId="{E1D7A7F7-0539-D5CB-D68B-C13263EABC44}"/>
          </ac:picMkLst>
        </pc:picChg>
        <pc:picChg chg="del">
          <ac:chgData name="Ignacio Perez" userId="329c99d5-f9ee-48a7-b28c-a1af209e6fe2" providerId="ADAL" clId="{24A6580B-D363-4741-90AC-9230A2162310}" dt="2024-06-13T18:03:47.210" v="59" actId="478"/>
          <ac:picMkLst>
            <pc:docMk/>
            <pc:sldMk cId="2321342972" sldId="275"/>
            <ac:picMk id="16" creationId="{3664953F-56E0-2FA8-CCE2-D394E5F8740B}"/>
          </ac:picMkLst>
        </pc:picChg>
        <pc:picChg chg="del">
          <ac:chgData name="Ignacio Perez" userId="329c99d5-f9ee-48a7-b28c-a1af209e6fe2" providerId="ADAL" clId="{24A6580B-D363-4741-90AC-9230A2162310}" dt="2024-06-13T18:03:48.110" v="60" actId="478"/>
          <ac:picMkLst>
            <pc:docMk/>
            <pc:sldMk cId="2321342972" sldId="275"/>
            <ac:picMk id="18" creationId="{D8AB8EE4-CB0F-16BF-3C3C-D34AF496F4B7}"/>
          </ac:picMkLst>
        </pc:picChg>
        <pc:picChg chg="del">
          <ac:chgData name="Ignacio Perez" userId="329c99d5-f9ee-48a7-b28c-a1af209e6fe2" providerId="ADAL" clId="{24A6580B-D363-4741-90AC-9230A2162310}" dt="2024-06-13T18:03:49.640" v="62" actId="478"/>
          <ac:picMkLst>
            <pc:docMk/>
            <pc:sldMk cId="2321342972" sldId="275"/>
            <ac:picMk id="22" creationId="{D912DE2B-C74A-478C-D2F5-702F9A00FEB3}"/>
          </ac:picMkLst>
        </pc:picChg>
        <pc:picChg chg="del">
          <ac:chgData name="Ignacio Perez" userId="329c99d5-f9ee-48a7-b28c-a1af209e6fe2" providerId="ADAL" clId="{24A6580B-D363-4741-90AC-9230A2162310}" dt="2024-06-13T18:03:49.020" v="61" actId="478"/>
          <ac:picMkLst>
            <pc:docMk/>
            <pc:sldMk cId="2321342972" sldId="275"/>
            <ac:picMk id="26" creationId="{45F7D1E8-076F-2E51-8961-3D18DBB9DA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7805" y="3316923"/>
            <a:ext cx="16181796" cy="777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5612" y="5991861"/>
            <a:ext cx="13326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06166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ts val="1150"/>
              </a:lnSpc>
            </a:pPr>
            <a:r>
              <a:rPr lang="es-ES" spc="-10"/>
              <a:t>Las</a:t>
            </a:r>
            <a:r>
              <a:rPr lang="es-ES" spc="-75"/>
              <a:t> </a:t>
            </a:r>
            <a:r>
              <a:rPr lang="es-ES" spc="5"/>
              <a:t>comisiones</a:t>
            </a:r>
            <a:r>
              <a:rPr lang="es-ES" spc="-75"/>
              <a:t> </a:t>
            </a:r>
            <a:r>
              <a:rPr lang="es-ES" spc="-15"/>
              <a:t>se</a:t>
            </a:r>
            <a:r>
              <a:rPr lang="es-ES" spc="-75"/>
              <a:t> </a:t>
            </a:r>
            <a:r>
              <a:rPr lang="es-ES" spc="5"/>
              <a:t>pagarán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-135"/>
              <a:t>N+1.</a:t>
            </a:r>
            <a:r>
              <a:rPr lang="es-ES" spc="-70"/>
              <a:t> </a:t>
            </a:r>
            <a:r>
              <a:rPr lang="es-ES" spc="5"/>
              <a:t>Operaciones</a:t>
            </a:r>
            <a:r>
              <a:rPr lang="es-ES" spc="-75"/>
              <a:t> </a:t>
            </a:r>
            <a:r>
              <a:rPr lang="es-ES"/>
              <a:t>tramitadas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/>
              <a:t>junio</a:t>
            </a:r>
            <a:r>
              <a:rPr lang="es-ES" spc="-75"/>
              <a:t> </a:t>
            </a:r>
            <a:r>
              <a:rPr lang="es-ES" spc="5"/>
              <a:t>e</a:t>
            </a:r>
            <a:r>
              <a:rPr lang="es-ES" spc="-75"/>
              <a:t> </a:t>
            </a:r>
            <a:r>
              <a:rPr lang="es-ES" spc="-5"/>
              <a:t>instaladas</a:t>
            </a:r>
            <a:r>
              <a:rPr lang="es-ES" spc="-75"/>
              <a:t> </a:t>
            </a:r>
            <a:r>
              <a:rPr lang="es-ES" spc="-5"/>
              <a:t>hasta</a:t>
            </a:r>
            <a:r>
              <a:rPr lang="es-ES" spc="-70"/>
              <a:t> </a:t>
            </a:r>
            <a:r>
              <a:rPr lang="es-ES" spc="10"/>
              <a:t>del</a:t>
            </a:r>
            <a:r>
              <a:rPr lang="es-ES" spc="-75"/>
              <a:t> </a:t>
            </a:r>
            <a:r>
              <a:rPr lang="es-ES" spc="-25"/>
              <a:t>20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30"/>
              <a:t>julio´24.</a:t>
            </a:r>
            <a:r>
              <a:rPr lang="es-ES" spc="-75"/>
              <a:t> </a:t>
            </a:r>
            <a:r>
              <a:rPr lang="es-ES" spc="10"/>
              <a:t>El </a:t>
            </a:r>
            <a:r>
              <a:rPr lang="es-ES" spc="15"/>
              <a:t> </a:t>
            </a:r>
            <a:r>
              <a:rPr lang="es-ES" spc="20"/>
              <a:t>incumplimiento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los</a:t>
            </a:r>
            <a:r>
              <a:rPr lang="es-ES" spc="-65"/>
              <a:t> </a:t>
            </a:r>
            <a:r>
              <a:rPr lang="es-ES" spc="10"/>
              <a:t>procedimientos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Jovitel/Telefónica</a:t>
            </a:r>
            <a:r>
              <a:rPr lang="es-ES" spc="-65"/>
              <a:t> </a:t>
            </a:r>
            <a:r>
              <a:rPr lang="es-ES" spc="-10"/>
              <a:t>conllevaráal</a:t>
            </a:r>
            <a:r>
              <a:rPr lang="es-ES" spc="-60"/>
              <a:t> </a:t>
            </a:r>
            <a:r>
              <a:rPr lang="es-ES" spc="20"/>
              <a:t>no</a:t>
            </a:r>
            <a:r>
              <a:rPr lang="es-ES" spc="-65"/>
              <a:t> </a:t>
            </a:r>
            <a:r>
              <a:rPr lang="es-ES" spc="-15"/>
              <a:t>cobro.</a:t>
            </a:r>
            <a:r>
              <a:rPr lang="es-ES" spc="-65"/>
              <a:t> </a:t>
            </a:r>
            <a:r>
              <a:rPr lang="es-ES" spc="-10"/>
              <a:t>Las</a:t>
            </a:r>
            <a:r>
              <a:rPr lang="es-ES" spc="-65"/>
              <a:t> </a:t>
            </a:r>
            <a:r>
              <a:rPr lang="es-ES" spc="5"/>
              <a:t>comisiones</a:t>
            </a:r>
            <a:r>
              <a:rPr lang="es-ES" spc="-65"/>
              <a:t> </a:t>
            </a:r>
            <a:r>
              <a:rPr lang="es-ES" spc="-15"/>
              <a:t>se</a:t>
            </a:r>
            <a:r>
              <a:rPr lang="es-ES" spc="-65"/>
              <a:t> </a:t>
            </a:r>
            <a:r>
              <a:rPr lang="es-ES" spc="5"/>
              <a:t>pagarán </a:t>
            </a:r>
            <a:r>
              <a:rPr lang="es-ES" spc="10"/>
              <a:t> </a:t>
            </a:r>
            <a:r>
              <a:rPr lang="es-ES" spc="5"/>
              <a:t>siempre</a:t>
            </a:r>
            <a:r>
              <a:rPr lang="es-ES" spc="-75"/>
              <a:t> </a:t>
            </a:r>
            <a:r>
              <a:rPr lang="es-ES" spc="-45"/>
              <a:t>y</a:t>
            </a:r>
            <a:r>
              <a:rPr lang="es-ES" spc="-75"/>
              <a:t> </a:t>
            </a:r>
            <a:r>
              <a:rPr lang="es-ES" spc="20"/>
              <a:t>cuando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5"/>
              <a:t>vendedor</a:t>
            </a:r>
            <a:r>
              <a:rPr lang="es-ES" spc="-75"/>
              <a:t> </a:t>
            </a:r>
            <a:r>
              <a:rPr lang="es-ES" spc="10"/>
              <a:t>permanezca</a:t>
            </a:r>
            <a:r>
              <a:rPr lang="es-ES" spc="-75"/>
              <a:t> </a:t>
            </a:r>
            <a:r>
              <a:rPr lang="es-ES" spc="20"/>
              <a:t>dado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10"/>
              <a:t>alta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20"/>
              <a:t>Jovitel.</a:t>
            </a:r>
            <a:r>
              <a:rPr lang="es-ES" spc="-75"/>
              <a:t> </a:t>
            </a:r>
            <a:r>
              <a:rPr lang="es-ES" spc="-55"/>
              <a:t>*Los</a:t>
            </a:r>
            <a:r>
              <a:rPr lang="es-ES" spc="-75"/>
              <a:t> </a:t>
            </a:r>
            <a:r>
              <a:rPr lang="es-ES" spc="-5"/>
              <a:t>dispositivos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20"/>
              <a:t>gama</a:t>
            </a:r>
            <a:r>
              <a:rPr lang="es-ES" spc="-75"/>
              <a:t> </a:t>
            </a:r>
            <a:r>
              <a:rPr lang="es-ES" spc="15"/>
              <a:t>media</a:t>
            </a:r>
            <a:r>
              <a:rPr lang="es-ES" spc="-75"/>
              <a:t> </a:t>
            </a:r>
            <a:r>
              <a:rPr lang="es-ES" spc="15"/>
              <a:t>cuentan </a:t>
            </a:r>
            <a:r>
              <a:rPr lang="es-ES" spc="20"/>
              <a:t> </a:t>
            </a:r>
            <a:r>
              <a:rPr lang="es-ES" spc="-5"/>
              <a:t>para</a:t>
            </a:r>
            <a:r>
              <a:rPr lang="es-ES" spc="-80"/>
              <a:t> </a:t>
            </a:r>
            <a:r>
              <a:rPr lang="es-ES" spc="-5"/>
              <a:t>el</a:t>
            </a:r>
            <a:r>
              <a:rPr lang="es-ES" spc="-85"/>
              <a:t> </a:t>
            </a:r>
            <a:r>
              <a:rPr lang="es-ES" spc="-20"/>
              <a:t>objetivo,</a:t>
            </a:r>
            <a:r>
              <a:rPr lang="es-ES" spc="-80"/>
              <a:t> </a:t>
            </a:r>
            <a:r>
              <a:rPr lang="es-ES" spc="5"/>
              <a:t>pero</a:t>
            </a:r>
            <a:r>
              <a:rPr lang="es-ES" spc="-80"/>
              <a:t> </a:t>
            </a:r>
            <a:r>
              <a:rPr lang="es-ES" spc="20"/>
              <a:t>no</a:t>
            </a:r>
            <a:r>
              <a:rPr lang="es-ES" spc="-80"/>
              <a:t> </a:t>
            </a:r>
            <a:r>
              <a:rPr lang="es-ES" spc="10"/>
              <a:t>generan</a:t>
            </a:r>
            <a:r>
              <a:rPr lang="es-ES" spc="-80"/>
              <a:t> </a:t>
            </a:r>
            <a:r>
              <a:rPr lang="es-ES" spc="10"/>
              <a:t>comision</a:t>
            </a:r>
            <a:endParaRPr lang="es-ES" spc="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202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06166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ts val="1150"/>
              </a:lnSpc>
            </a:pPr>
            <a:r>
              <a:rPr lang="es-ES" spc="-10"/>
              <a:t>Las</a:t>
            </a:r>
            <a:r>
              <a:rPr lang="es-ES" spc="-75"/>
              <a:t> </a:t>
            </a:r>
            <a:r>
              <a:rPr lang="es-ES" spc="5"/>
              <a:t>comisiones</a:t>
            </a:r>
            <a:r>
              <a:rPr lang="es-ES" spc="-75"/>
              <a:t> </a:t>
            </a:r>
            <a:r>
              <a:rPr lang="es-ES" spc="-15"/>
              <a:t>se</a:t>
            </a:r>
            <a:r>
              <a:rPr lang="es-ES" spc="-75"/>
              <a:t> </a:t>
            </a:r>
            <a:r>
              <a:rPr lang="es-ES" spc="5"/>
              <a:t>pagarán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-135"/>
              <a:t>N+1.</a:t>
            </a:r>
            <a:r>
              <a:rPr lang="es-ES" spc="-70"/>
              <a:t> </a:t>
            </a:r>
            <a:r>
              <a:rPr lang="es-ES" spc="5"/>
              <a:t>Operaciones</a:t>
            </a:r>
            <a:r>
              <a:rPr lang="es-ES" spc="-75"/>
              <a:t> </a:t>
            </a:r>
            <a:r>
              <a:rPr lang="es-ES"/>
              <a:t>tramitadas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/>
              <a:t>junio</a:t>
            </a:r>
            <a:r>
              <a:rPr lang="es-ES" spc="-75"/>
              <a:t> </a:t>
            </a:r>
            <a:r>
              <a:rPr lang="es-ES" spc="5"/>
              <a:t>e</a:t>
            </a:r>
            <a:r>
              <a:rPr lang="es-ES" spc="-75"/>
              <a:t> </a:t>
            </a:r>
            <a:r>
              <a:rPr lang="es-ES" spc="-5"/>
              <a:t>instaladas</a:t>
            </a:r>
            <a:r>
              <a:rPr lang="es-ES" spc="-75"/>
              <a:t> </a:t>
            </a:r>
            <a:r>
              <a:rPr lang="es-ES" spc="-5"/>
              <a:t>hasta</a:t>
            </a:r>
            <a:r>
              <a:rPr lang="es-ES" spc="-70"/>
              <a:t> </a:t>
            </a:r>
            <a:r>
              <a:rPr lang="es-ES" spc="10"/>
              <a:t>del</a:t>
            </a:r>
            <a:r>
              <a:rPr lang="es-ES" spc="-75"/>
              <a:t> </a:t>
            </a:r>
            <a:r>
              <a:rPr lang="es-ES" spc="-25"/>
              <a:t>20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30"/>
              <a:t>julio´24.</a:t>
            </a:r>
            <a:r>
              <a:rPr lang="es-ES" spc="-75"/>
              <a:t> </a:t>
            </a:r>
            <a:r>
              <a:rPr lang="es-ES" spc="10"/>
              <a:t>El </a:t>
            </a:r>
            <a:r>
              <a:rPr lang="es-ES" spc="15"/>
              <a:t> </a:t>
            </a:r>
            <a:r>
              <a:rPr lang="es-ES" spc="20"/>
              <a:t>incumplimiento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los</a:t>
            </a:r>
            <a:r>
              <a:rPr lang="es-ES" spc="-65"/>
              <a:t> </a:t>
            </a:r>
            <a:r>
              <a:rPr lang="es-ES" spc="10"/>
              <a:t>procedimientos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Jovitel/Telefónica</a:t>
            </a:r>
            <a:r>
              <a:rPr lang="es-ES" spc="-65"/>
              <a:t> </a:t>
            </a:r>
            <a:r>
              <a:rPr lang="es-ES" spc="-10"/>
              <a:t>conllevaráal</a:t>
            </a:r>
            <a:r>
              <a:rPr lang="es-ES" spc="-60"/>
              <a:t> </a:t>
            </a:r>
            <a:r>
              <a:rPr lang="es-ES" spc="20"/>
              <a:t>no</a:t>
            </a:r>
            <a:r>
              <a:rPr lang="es-ES" spc="-65"/>
              <a:t> </a:t>
            </a:r>
            <a:r>
              <a:rPr lang="es-ES" spc="-15"/>
              <a:t>cobro.</a:t>
            </a:r>
            <a:r>
              <a:rPr lang="es-ES" spc="-65"/>
              <a:t> </a:t>
            </a:r>
            <a:r>
              <a:rPr lang="es-ES" spc="-10"/>
              <a:t>Las</a:t>
            </a:r>
            <a:r>
              <a:rPr lang="es-ES" spc="-65"/>
              <a:t> </a:t>
            </a:r>
            <a:r>
              <a:rPr lang="es-ES" spc="5"/>
              <a:t>comisiones</a:t>
            </a:r>
            <a:r>
              <a:rPr lang="es-ES" spc="-65"/>
              <a:t> </a:t>
            </a:r>
            <a:r>
              <a:rPr lang="es-ES" spc="-15"/>
              <a:t>se</a:t>
            </a:r>
            <a:r>
              <a:rPr lang="es-ES" spc="-65"/>
              <a:t> </a:t>
            </a:r>
            <a:r>
              <a:rPr lang="es-ES" spc="5"/>
              <a:t>pagarán </a:t>
            </a:r>
            <a:r>
              <a:rPr lang="es-ES" spc="10"/>
              <a:t> </a:t>
            </a:r>
            <a:r>
              <a:rPr lang="es-ES" spc="5"/>
              <a:t>siempre</a:t>
            </a:r>
            <a:r>
              <a:rPr lang="es-ES" spc="-75"/>
              <a:t> </a:t>
            </a:r>
            <a:r>
              <a:rPr lang="es-ES" spc="-45"/>
              <a:t>y</a:t>
            </a:r>
            <a:r>
              <a:rPr lang="es-ES" spc="-75"/>
              <a:t> </a:t>
            </a:r>
            <a:r>
              <a:rPr lang="es-ES" spc="20"/>
              <a:t>cuando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5"/>
              <a:t>vendedor</a:t>
            </a:r>
            <a:r>
              <a:rPr lang="es-ES" spc="-75"/>
              <a:t> </a:t>
            </a:r>
            <a:r>
              <a:rPr lang="es-ES" spc="10"/>
              <a:t>permanezca</a:t>
            </a:r>
            <a:r>
              <a:rPr lang="es-ES" spc="-75"/>
              <a:t> </a:t>
            </a:r>
            <a:r>
              <a:rPr lang="es-ES" spc="20"/>
              <a:t>dado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10"/>
              <a:t>alta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20"/>
              <a:t>Jovitel.</a:t>
            </a:r>
            <a:r>
              <a:rPr lang="es-ES" spc="-75"/>
              <a:t> </a:t>
            </a:r>
            <a:r>
              <a:rPr lang="es-ES" spc="-55"/>
              <a:t>*Los</a:t>
            </a:r>
            <a:r>
              <a:rPr lang="es-ES" spc="-75"/>
              <a:t> </a:t>
            </a:r>
            <a:r>
              <a:rPr lang="es-ES" spc="-5"/>
              <a:t>dispositivos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20"/>
              <a:t>gama</a:t>
            </a:r>
            <a:r>
              <a:rPr lang="es-ES" spc="-75"/>
              <a:t> </a:t>
            </a:r>
            <a:r>
              <a:rPr lang="es-ES" spc="15"/>
              <a:t>media</a:t>
            </a:r>
            <a:r>
              <a:rPr lang="es-ES" spc="-75"/>
              <a:t> </a:t>
            </a:r>
            <a:r>
              <a:rPr lang="es-ES" spc="15"/>
              <a:t>cuentan </a:t>
            </a:r>
            <a:r>
              <a:rPr lang="es-ES" spc="20"/>
              <a:t> </a:t>
            </a:r>
            <a:r>
              <a:rPr lang="es-ES" spc="-5"/>
              <a:t>para</a:t>
            </a:r>
            <a:r>
              <a:rPr lang="es-ES" spc="-80"/>
              <a:t> </a:t>
            </a:r>
            <a:r>
              <a:rPr lang="es-ES" spc="-5"/>
              <a:t>el</a:t>
            </a:r>
            <a:r>
              <a:rPr lang="es-ES" spc="-85"/>
              <a:t> </a:t>
            </a:r>
            <a:r>
              <a:rPr lang="es-ES" spc="-20"/>
              <a:t>objetivo,</a:t>
            </a:r>
            <a:r>
              <a:rPr lang="es-ES" spc="-80"/>
              <a:t> </a:t>
            </a:r>
            <a:r>
              <a:rPr lang="es-ES" spc="5"/>
              <a:t>pero</a:t>
            </a:r>
            <a:r>
              <a:rPr lang="es-ES" spc="-80"/>
              <a:t> </a:t>
            </a:r>
            <a:r>
              <a:rPr lang="es-ES" spc="20"/>
              <a:t>no</a:t>
            </a:r>
            <a:r>
              <a:rPr lang="es-ES" spc="-80"/>
              <a:t> </a:t>
            </a:r>
            <a:r>
              <a:rPr lang="es-ES" spc="10"/>
              <a:t>generan</a:t>
            </a:r>
            <a:r>
              <a:rPr lang="es-ES" spc="-80"/>
              <a:t> </a:t>
            </a:r>
            <a:r>
              <a:rPr lang="es-ES" spc="10"/>
              <a:t>comision</a:t>
            </a:r>
            <a:endParaRPr lang="es-ES" spc="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202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1872" y="2460944"/>
            <a:ext cx="82812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04265" y="2460944"/>
            <a:ext cx="82812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06166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ts val="1150"/>
              </a:lnSpc>
            </a:pPr>
            <a:r>
              <a:rPr lang="es-ES" spc="-10"/>
              <a:t>Las</a:t>
            </a:r>
            <a:r>
              <a:rPr lang="es-ES" spc="-75"/>
              <a:t> </a:t>
            </a:r>
            <a:r>
              <a:rPr lang="es-ES" spc="5"/>
              <a:t>comisiones</a:t>
            </a:r>
            <a:r>
              <a:rPr lang="es-ES" spc="-75"/>
              <a:t> </a:t>
            </a:r>
            <a:r>
              <a:rPr lang="es-ES" spc="-15"/>
              <a:t>se</a:t>
            </a:r>
            <a:r>
              <a:rPr lang="es-ES" spc="-75"/>
              <a:t> </a:t>
            </a:r>
            <a:r>
              <a:rPr lang="es-ES" spc="5"/>
              <a:t>pagarán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-135"/>
              <a:t>N+1.</a:t>
            </a:r>
            <a:r>
              <a:rPr lang="es-ES" spc="-70"/>
              <a:t> </a:t>
            </a:r>
            <a:r>
              <a:rPr lang="es-ES" spc="5"/>
              <a:t>Operaciones</a:t>
            </a:r>
            <a:r>
              <a:rPr lang="es-ES" spc="-75"/>
              <a:t> </a:t>
            </a:r>
            <a:r>
              <a:rPr lang="es-ES"/>
              <a:t>tramitadas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/>
              <a:t>junio</a:t>
            </a:r>
            <a:r>
              <a:rPr lang="es-ES" spc="-75"/>
              <a:t> </a:t>
            </a:r>
            <a:r>
              <a:rPr lang="es-ES" spc="5"/>
              <a:t>e</a:t>
            </a:r>
            <a:r>
              <a:rPr lang="es-ES" spc="-75"/>
              <a:t> </a:t>
            </a:r>
            <a:r>
              <a:rPr lang="es-ES" spc="-5"/>
              <a:t>instaladas</a:t>
            </a:r>
            <a:r>
              <a:rPr lang="es-ES" spc="-75"/>
              <a:t> </a:t>
            </a:r>
            <a:r>
              <a:rPr lang="es-ES" spc="-5"/>
              <a:t>hasta</a:t>
            </a:r>
            <a:r>
              <a:rPr lang="es-ES" spc="-70"/>
              <a:t> </a:t>
            </a:r>
            <a:r>
              <a:rPr lang="es-ES" spc="10"/>
              <a:t>del</a:t>
            </a:r>
            <a:r>
              <a:rPr lang="es-ES" spc="-75"/>
              <a:t> </a:t>
            </a:r>
            <a:r>
              <a:rPr lang="es-ES" spc="-25"/>
              <a:t>20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30"/>
              <a:t>julio´24.</a:t>
            </a:r>
            <a:r>
              <a:rPr lang="es-ES" spc="-75"/>
              <a:t> </a:t>
            </a:r>
            <a:r>
              <a:rPr lang="es-ES" spc="10"/>
              <a:t>El </a:t>
            </a:r>
            <a:r>
              <a:rPr lang="es-ES" spc="15"/>
              <a:t> </a:t>
            </a:r>
            <a:r>
              <a:rPr lang="es-ES" spc="20"/>
              <a:t>incumplimiento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los</a:t>
            </a:r>
            <a:r>
              <a:rPr lang="es-ES" spc="-65"/>
              <a:t> </a:t>
            </a:r>
            <a:r>
              <a:rPr lang="es-ES" spc="10"/>
              <a:t>procedimientos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Jovitel/Telefónica</a:t>
            </a:r>
            <a:r>
              <a:rPr lang="es-ES" spc="-65"/>
              <a:t> </a:t>
            </a:r>
            <a:r>
              <a:rPr lang="es-ES" spc="-10"/>
              <a:t>conllevaráal</a:t>
            </a:r>
            <a:r>
              <a:rPr lang="es-ES" spc="-60"/>
              <a:t> </a:t>
            </a:r>
            <a:r>
              <a:rPr lang="es-ES" spc="20"/>
              <a:t>no</a:t>
            </a:r>
            <a:r>
              <a:rPr lang="es-ES" spc="-65"/>
              <a:t> </a:t>
            </a:r>
            <a:r>
              <a:rPr lang="es-ES" spc="-15"/>
              <a:t>cobro.</a:t>
            </a:r>
            <a:r>
              <a:rPr lang="es-ES" spc="-65"/>
              <a:t> </a:t>
            </a:r>
            <a:r>
              <a:rPr lang="es-ES" spc="-10"/>
              <a:t>Las</a:t>
            </a:r>
            <a:r>
              <a:rPr lang="es-ES" spc="-65"/>
              <a:t> </a:t>
            </a:r>
            <a:r>
              <a:rPr lang="es-ES" spc="5"/>
              <a:t>comisiones</a:t>
            </a:r>
            <a:r>
              <a:rPr lang="es-ES" spc="-65"/>
              <a:t> </a:t>
            </a:r>
            <a:r>
              <a:rPr lang="es-ES" spc="-15"/>
              <a:t>se</a:t>
            </a:r>
            <a:r>
              <a:rPr lang="es-ES" spc="-65"/>
              <a:t> </a:t>
            </a:r>
            <a:r>
              <a:rPr lang="es-ES" spc="5"/>
              <a:t>pagarán </a:t>
            </a:r>
            <a:r>
              <a:rPr lang="es-ES" spc="10"/>
              <a:t> </a:t>
            </a:r>
            <a:r>
              <a:rPr lang="es-ES" spc="5"/>
              <a:t>siempre</a:t>
            </a:r>
            <a:r>
              <a:rPr lang="es-ES" spc="-75"/>
              <a:t> </a:t>
            </a:r>
            <a:r>
              <a:rPr lang="es-ES" spc="-45"/>
              <a:t>y</a:t>
            </a:r>
            <a:r>
              <a:rPr lang="es-ES" spc="-75"/>
              <a:t> </a:t>
            </a:r>
            <a:r>
              <a:rPr lang="es-ES" spc="20"/>
              <a:t>cuando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5"/>
              <a:t>vendedor</a:t>
            </a:r>
            <a:r>
              <a:rPr lang="es-ES" spc="-75"/>
              <a:t> </a:t>
            </a:r>
            <a:r>
              <a:rPr lang="es-ES" spc="10"/>
              <a:t>permanezca</a:t>
            </a:r>
            <a:r>
              <a:rPr lang="es-ES" spc="-75"/>
              <a:t> </a:t>
            </a:r>
            <a:r>
              <a:rPr lang="es-ES" spc="20"/>
              <a:t>dado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10"/>
              <a:t>alta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20"/>
              <a:t>Jovitel.</a:t>
            </a:r>
            <a:r>
              <a:rPr lang="es-ES" spc="-75"/>
              <a:t> </a:t>
            </a:r>
            <a:r>
              <a:rPr lang="es-ES" spc="-55"/>
              <a:t>*Los</a:t>
            </a:r>
            <a:r>
              <a:rPr lang="es-ES" spc="-75"/>
              <a:t> </a:t>
            </a:r>
            <a:r>
              <a:rPr lang="es-ES" spc="-5"/>
              <a:t>dispositivos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20"/>
              <a:t>gama</a:t>
            </a:r>
            <a:r>
              <a:rPr lang="es-ES" spc="-75"/>
              <a:t> </a:t>
            </a:r>
            <a:r>
              <a:rPr lang="es-ES" spc="15"/>
              <a:t>media</a:t>
            </a:r>
            <a:r>
              <a:rPr lang="es-ES" spc="-75"/>
              <a:t> </a:t>
            </a:r>
            <a:r>
              <a:rPr lang="es-ES" spc="15"/>
              <a:t>cuentan </a:t>
            </a:r>
            <a:r>
              <a:rPr lang="es-ES" spc="20"/>
              <a:t> </a:t>
            </a:r>
            <a:r>
              <a:rPr lang="es-ES" spc="-5"/>
              <a:t>para</a:t>
            </a:r>
            <a:r>
              <a:rPr lang="es-ES" spc="-80"/>
              <a:t> </a:t>
            </a:r>
            <a:r>
              <a:rPr lang="es-ES" spc="-5"/>
              <a:t>el</a:t>
            </a:r>
            <a:r>
              <a:rPr lang="es-ES" spc="-85"/>
              <a:t> </a:t>
            </a:r>
            <a:r>
              <a:rPr lang="es-ES" spc="-20"/>
              <a:t>objetivo,</a:t>
            </a:r>
            <a:r>
              <a:rPr lang="es-ES" spc="-80"/>
              <a:t> </a:t>
            </a:r>
            <a:r>
              <a:rPr lang="es-ES" spc="5"/>
              <a:t>pero</a:t>
            </a:r>
            <a:r>
              <a:rPr lang="es-ES" spc="-80"/>
              <a:t> </a:t>
            </a:r>
            <a:r>
              <a:rPr lang="es-ES" spc="20"/>
              <a:t>no</a:t>
            </a:r>
            <a:r>
              <a:rPr lang="es-ES" spc="-80"/>
              <a:t> </a:t>
            </a:r>
            <a:r>
              <a:rPr lang="es-ES" spc="10"/>
              <a:t>generan</a:t>
            </a:r>
            <a:r>
              <a:rPr lang="es-ES" spc="-80"/>
              <a:t> </a:t>
            </a:r>
            <a:r>
              <a:rPr lang="es-ES" spc="10"/>
              <a:t>comision</a:t>
            </a:r>
            <a:endParaRPr lang="es-ES" spc="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202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06166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ts val="1150"/>
              </a:lnSpc>
            </a:pPr>
            <a:r>
              <a:rPr lang="es-ES" spc="-10"/>
              <a:t>Las</a:t>
            </a:r>
            <a:r>
              <a:rPr lang="es-ES" spc="-75"/>
              <a:t> </a:t>
            </a:r>
            <a:r>
              <a:rPr lang="es-ES" spc="5"/>
              <a:t>comisiones</a:t>
            </a:r>
            <a:r>
              <a:rPr lang="es-ES" spc="-75"/>
              <a:t> </a:t>
            </a:r>
            <a:r>
              <a:rPr lang="es-ES" spc="-15"/>
              <a:t>se</a:t>
            </a:r>
            <a:r>
              <a:rPr lang="es-ES" spc="-75"/>
              <a:t> </a:t>
            </a:r>
            <a:r>
              <a:rPr lang="es-ES" spc="5"/>
              <a:t>pagarán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-135"/>
              <a:t>N+1.</a:t>
            </a:r>
            <a:r>
              <a:rPr lang="es-ES" spc="-70"/>
              <a:t> </a:t>
            </a:r>
            <a:r>
              <a:rPr lang="es-ES" spc="5"/>
              <a:t>Operaciones</a:t>
            </a:r>
            <a:r>
              <a:rPr lang="es-ES" spc="-75"/>
              <a:t> </a:t>
            </a:r>
            <a:r>
              <a:rPr lang="es-ES"/>
              <a:t>tramitadas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/>
              <a:t>junio</a:t>
            </a:r>
            <a:r>
              <a:rPr lang="es-ES" spc="-75"/>
              <a:t> </a:t>
            </a:r>
            <a:r>
              <a:rPr lang="es-ES" spc="5"/>
              <a:t>e</a:t>
            </a:r>
            <a:r>
              <a:rPr lang="es-ES" spc="-75"/>
              <a:t> </a:t>
            </a:r>
            <a:r>
              <a:rPr lang="es-ES" spc="-5"/>
              <a:t>instaladas</a:t>
            </a:r>
            <a:r>
              <a:rPr lang="es-ES" spc="-75"/>
              <a:t> </a:t>
            </a:r>
            <a:r>
              <a:rPr lang="es-ES" spc="-5"/>
              <a:t>hasta</a:t>
            </a:r>
            <a:r>
              <a:rPr lang="es-ES" spc="-70"/>
              <a:t> </a:t>
            </a:r>
            <a:r>
              <a:rPr lang="es-ES" spc="10"/>
              <a:t>del</a:t>
            </a:r>
            <a:r>
              <a:rPr lang="es-ES" spc="-75"/>
              <a:t> </a:t>
            </a:r>
            <a:r>
              <a:rPr lang="es-ES" spc="-25"/>
              <a:t>20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30"/>
              <a:t>julio´24.</a:t>
            </a:r>
            <a:r>
              <a:rPr lang="es-ES" spc="-75"/>
              <a:t> </a:t>
            </a:r>
            <a:r>
              <a:rPr lang="es-ES" spc="10"/>
              <a:t>El </a:t>
            </a:r>
            <a:r>
              <a:rPr lang="es-ES" spc="15"/>
              <a:t> </a:t>
            </a:r>
            <a:r>
              <a:rPr lang="es-ES" spc="20"/>
              <a:t>incumplimiento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los</a:t>
            </a:r>
            <a:r>
              <a:rPr lang="es-ES" spc="-65"/>
              <a:t> </a:t>
            </a:r>
            <a:r>
              <a:rPr lang="es-ES" spc="10"/>
              <a:t>procedimientos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Jovitel/Telefónica</a:t>
            </a:r>
            <a:r>
              <a:rPr lang="es-ES" spc="-65"/>
              <a:t> </a:t>
            </a:r>
            <a:r>
              <a:rPr lang="es-ES" spc="-10"/>
              <a:t>conllevaráal</a:t>
            </a:r>
            <a:r>
              <a:rPr lang="es-ES" spc="-60"/>
              <a:t> </a:t>
            </a:r>
            <a:r>
              <a:rPr lang="es-ES" spc="20"/>
              <a:t>no</a:t>
            </a:r>
            <a:r>
              <a:rPr lang="es-ES" spc="-65"/>
              <a:t> </a:t>
            </a:r>
            <a:r>
              <a:rPr lang="es-ES" spc="-15"/>
              <a:t>cobro.</a:t>
            </a:r>
            <a:r>
              <a:rPr lang="es-ES" spc="-65"/>
              <a:t> </a:t>
            </a:r>
            <a:r>
              <a:rPr lang="es-ES" spc="-10"/>
              <a:t>Las</a:t>
            </a:r>
            <a:r>
              <a:rPr lang="es-ES" spc="-65"/>
              <a:t> </a:t>
            </a:r>
            <a:r>
              <a:rPr lang="es-ES" spc="5"/>
              <a:t>comisiones</a:t>
            </a:r>
            <a:r>
              <a:rPr lang="es-ES" spc="-65"/>
              <a:t> </a:t>
            </a:r>
            <a:r>
              <a:rPr lang="es-ES" spc="-15"/>
              <a:t>se</a:t>
            </a:r>
            <a:r>
              <a:rPr lang="es-ES" spc="-65"/>
              <a:t> </a:t>
            </a:r>
            <a:r>
              <a:rPr lang="es-ES" spc="5"/>
              <a:t>pagarán </a:t>
            </a:r>
            <a:r>
              <a:rPr lang="es-ES" spc="10"/>
              <a:t> </a:t>
            </a:r>
            <a:r>
              <a:rPr lang="es-ES" spc="5"/>
              <a:t>siempre</a:t>
            </a:r>
            <a:r>
              <a:rPr lang="es-ES" spc="-75"/>
              <a:t> </a:t>
            </a:r>
            <a:r>
              <a:rPr lang="es-ES" spc="-45"/>
              <a:t>y</a:t>
            </a:r>
            <a:r>
              <a:rPr lang="es-ES" spc="-75"/>
              <a:t> </a:t>
            </a:r>
            <a:r>
              <a:rPr lang="es-ES" spc="20"/>
              <a:t>cuando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5"/>
              <a:t>vendedor</a:t>
            </a:r>
            <a:r>
              <a:rPr lang="es-ES" spc="-75"/>
              <a:t> </a:t>
            </a:r>
            <a:r>
              <a:rPr lang="es-ES" spc="10"/>
              <a:t>permanezca</a:t>
            </a:r>
            <a:r>
              <a:rPr lang="es-ES" spc="-75"/>
              <a:t> </a:t>
            </a:r>
            <a:r>
              <a:rPr lang="es-ES" spc="20"/>
              <a:t>dado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10"/>
              <a:t>alta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20"/>
              <a:t>Jovitel.</a:t>
            </a:r>
            <a:r>
              <a:rPr lang="es-ES" spc="-75"/>
              <a:t> </a:t>
            </a:r>
            <a:r>
              <a:rPr lang="es-ES" spc="-55"/>
              <a:t>*Los</a:t>
            </a:r>
            <a:r>
              <a:rPr lang="es-ES" spc="-75"/>
              <a:t> </a:t>
            </a:r>
            <a:r>
              <a:rPr lang="es-ES" spc="-5"/>
              <a:t>dispositivos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20"/>
              <a:t>gama</a:t>
            </a:r>
            <a:r>
              <a:rPr lang="es-ES" spc="-75"/>
              <a:t> </a:t>
            </a:r>
            <a:r>
              <a:rPr lang="es-ES" spc="15"/>
              <a:t>media</a:t>
            </a:r>
            <a:r>
              <a:rPr lang="es-ES" spc="-75"/>
              <a:t> </a:t>
            </a:r>
            <a:r>
              <a:rPr lang="es-ES" spc="15"/>
              <a:t>cuentan </a:t>
            </a:r>
            <a:r>
              <a:rPr lang="es-ES" spc="20"/>
              <a:t> </a:t>
            </a:r>
            <a:r>
              <a:rPr lang="es-ES" spc="-5"/>
              <a:t>para</a:t>
            </a:r>
            <a:r>
              <a:rPr lang="es-ES" spc="-80"/>
              <a:t> </a:t>
            </a:r>
            <a:r>
              <a:rPr lang="es-ES" spc="-5"/>
              <a:t>el</a:t>
            </a:r>
            <a:r>
              <a:rPr lang="es-ES" spc="-85"/>
              <a:t> </a:t>
            </a:r>
            <a:r>
              <a:rPr lang="es-ES" spc="-20"/>
              <a:t>objetivo,</a:t>
            </a:r>
            <a:r>
              <a:rPr lang="es-ES" spc="-80"/>
              <a:t> </a:t>
            </a:r>
            <a:r>
              <a:rPr lang="es-ES" spc="5"/>
              <a:t>pero</a:t>
            </a:r>
            <a:r>
              <a:rPr lang="es-ES" spc="-80"/>
              <a:t> </a:t>
            </a:r>
            <a:r>
              <a:rPr lang="es-ES" spc="20"/>
              <a:t>no</a:t>
            </a:r>
            <a:r>
              <a:rPr lang="es-ES" spc="-80"/>
              <a:t> </a:t>
            </a:r>
            <a:r>
              <a:rPr lang="es-ES" spc="10"/>
              <a:t>generan</a:t>
            </a:r>
            <a:r>
              <a:rPr lang="es-ES" spc="-80"/>
              <a:t> </a:t>
            </a:r>
            <a:r>
              <a:rPr lang="es-ES" spc="10"/>
              <a:t>comision</a:t>
            </a:r>
            <a:endParaRPr lang="es-ES" spc="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06166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ts val="1150"/>
              </a:lnSpc>
            </a:pPr>
            <a:r>
              <a:rPr lang="es-ES" spc="-10"/>
              <a:t>Las</a:t>
            </a:r>
            <a:r>
              <a:rPr lang="es-ES" spc="-75"/>
              <a:t> </a:t>
            </a:r>
            <a:r>
              <a:rPr lang="es-ES" spc="5"/>
              <a:t>comisiones</a:t>
            </a:r>
            <a:r>
              <a:rPr lang="es-ES" spc="-75"/>
              <a:t> </a:t>
            </a:r>
            <a:r>
              <a:rPr lang="es-ES" spc="-15"/>
              <a:t>se</a:t>
            </a:r>
            <a:r>
              <a:rPr lang="es-ES" spc="-75"/>
              <a:t> </a:t>
            </a:r>
            <a:r>
              <a:rPr lang="es-ES" spc="5"/>
              <a:t>pagarán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-135"/>
              <a:t>N+1.</a:t>
            </a:r>
            <a:r>
              <a:rPr lang="es-ES" spc="-70"/>
              <a:t> </a:t>
            </a:r>
            <a:r>
              <a:rPr lang="es-ES" spc="5"/>
              <a:t>Operaciones</a:t>
            </a:r>
            <a:r>
              <a:rPr lang="es-ES" spc="-75"/>
              <a:t> </a:t>
            </a:r>
            <a:r>
              <a:rPr lang="es-ES"/>
              <a:t>tramitadas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/>
              <a:t>junio</a:t>
            </a:r>
            <a:r>
              <a:rPr lang="es-ES" spc="-75"/>
              <a:t> </a:t>
            </a:r>
            <a:r>
              <a:rPr lang="es-ES" spc="5"/>
              <a:t>e</a:t>
            </a:r>
            <a:r>
              <a:rPr lang="es-ES" spc="-75"/>
              <a:t> </a:t>
            </a:r>
            <a:r>
              <a:rPr lang="es-ES" spc="-5"/>
              <a:t>instaladas</a:t>
            </a:r>
            <a:r>
              <a:rPr lang="es-ES" spc="-75"/>
              <a:t> </a:t>
            </a:r>
            <a:r>
              <a:rPr lang="es-ES" spc="-5"/>
              <a:t>hasta</a:t>
            </a:r>
            <a:r>
              <a:rPr lang="es-ES" spc="-70"/>
              <a:t> </a:t>
            </a:r>
            <a:r>
              <a:rPr lang="es-ES" spc="10"/>
              <a:t>del</a:t>
            </a:r>
            <a:r>
              <a:rPr lang="es-ES" spc="-75"/>
              <a:t> </a:t>
            </a:r>
            <a:r>
              <a:rPr lang="es-ES" spc="-25"/>
              <a:t>20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30"/>
              <a:t>julio´24.</a:t>
            </a:r>
            <a:r>
              <a:rPr lang="es-ES" spc="-75"/>
              <a:t> </a:t>
            </a:r>
            <a:r>
              <a:rPr lang="es-ES" spc="10"/>
              <a:t>El </a:t>
            </a:r>
            <a:r>
              <a:rPr lang="es-ES" spc="15"/>
              <a:t> </a:t>
            </a:r>
            <a:r>
              <a:rPr lang="es-ES" spc="20"/>
              <a:t>incumplimiento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los</a:t>
            </a:r>
            <a:r>
              <a:rPr lang="es-ES" spc="-65"/>
              <a:t> </a:t>
            </a:r>
            <a:r>
              <a:rPr lang="es-ES" spc="10"/>
              <a:t>procedimientos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Jovitel/Telefónica</a:t>
            </a:r>
            <a:r>
              <a:rPr lang="es-ES" spc="-65"/>
              <a:t> </a:t>
            </a:r>
            <a:r>
              <a:rPr lang="es-ES" spc="-10"/>
              <a:t>conllevaráal</a:t>
            </a:r>
            <a:r>
              <a:rPr lang="es-ES" spc="-60"/>
              <a:t> </a:t>
            </a:r>
            <a:r>
              <a:rPr lang="es-ES" spc="20"/>
              <a:t>no</a:t>
            </a:r>
            <a:r>
              <a:rPr lang="es-ES" spc="-65"/>
              <a:t> </a:t>
            </a:r>
            <a:r>
              <a:rPr lang="es-ES" spc="-15"/>
              <a:t>cobro.</a:t>
            </a:r>
            <a:r>
              <a:rPr lang="es-ES" spc="-65"/>
              <a:t> </a:t>
            </a:r>
            <a:r>
              <a:rPr lang="es-ES" spc="-10"/>
              <a:t>Las</a:t>
            </a:r>
            <a:r>
              <a:rPr lang="es-ES" spc="-65"/>
              <a:t> </a:t>
            </a:r>
            <a:r>
              <a:rPr lang="es-ES" spc="5"/>
              <a:t>comisiones</a:t>
            </a:r>
            <a:r>
              <a:rPr lang="es-ES" spc="-65"/>
              <a:t> </a:t>
            </a:r>
            <a:r>
              <a:rPr lang="es-ES" spc="-15"/>
              <a:t>se</a:t>
            </a:r>
            <a:r>
              <a:rPr lang="es-ES" spc="-65"/>
              <a:t> </a:t>
            </a:r>
            <a:r>
              <a:rPr lang="es-ES" spc="5"/>
              <a:t>pagarán </a:t>
            </a:r>
            <a:r>
              <a:rPr lang="es-ES" spc="10"/>
              <a:t> </a:t>
            </a:r>
            <a:r>
              <a:rPr lang="es-ES" spc="5"/>
              <a:t>siempre</a:t>
            </a:r>
            <a:r>
              <a:rPr lang="es-ES" spc="-75"/>
              <a:t> </a:t>
            </a:r>
            <a:r>
              <a:rPr lang="es-ES" spc="-45"/>
              <a:t>y</a:t>
            </a:r>
            <a:r>
              <a:rPr lang="es-ES" spc="-75"/>
              <a:t> </a:t>
            </a:r>
            <a:r>
              <a:rPr lang="es-ES" spc="20"/>
              <a:t>cuando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5"/>
              <a:t>vendedor</a:t>
            </a:r>
            <a:r>
              <a:rPr lang="es-ES" spc="-75"/>
              <a:t> </a:t>
            </a:r>
            <a:r>
              <a:rPr lang="es-ES" spc="10"/>
              <a:t>permanezca</a:t>
            </a:r>
            <a:r>
              <a:rPr lang="es-ES" spc="-75"/>
              <a:t> </a:t>
            </a:r>
            <a:r>
              <a:rPr lang="es-ES" spc="20"/>
              <a:t>dado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10"/>
              <a:t>alta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20"/>
              <a:t>Jovitel.</a:t>
            </a:r>
            <a:r>
              <a:rPr lang="es-ES" spc="-75"/>
              <a:t> </a:t>
            </a:r>
            <a:r>
              <a:rPr lang="es-ES" spc="-55"/>
              <a:t>*Los</a:t>
            </a:r>
            <a:r>
              <a:rPr lang="es-ES" spc="-75"/>
              <a:t> </a:t>
            </a:r>
            <a:r>
              <a:rPr lang="es-ES" spc="-5"/>
              <a:t>dispositivos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20"/>
              <a:t>gama</a:t>
            </a:r>
            <a:r>
              <a:rPr lang="es-ES" spc="-75"/>
              <a:t> </a:t>
            </a:r>
            <a:r>
              <a:rPr lang="es-ES" spc="15"/>
              <a:t>media</a:t>
            </a:r>
            <a:r>
              <a:rPr lang="es-ES" spc="-75"/>
              <a:t> </a:t>
            </a:r>
            <a:r>
              <a:rPr lang="es-ES" spc="15"/>
              <a:t>cuentan </a:t>
            </a:r>
            <a:r>
              <a:rPr lang="es-ES" spc="20"/>
              <a:t> </a:t>
            </a:r>
            <a:r>
              <a:rPr lang="es-ES" spc="-5"/>
              <a:t>para</a:t>
            </a:r>
            <a:r>
              <a:rPr lang="es-ES" spc="-80"/>
              <a:t> </a:t>
            </a:r>
            <a:r>
              <a:rPr lang="es-ES" spc="-5"/>
              <a:t>el</a:t>
            </a:r>
            <a:r>
              <a:rPr lang="es-ES" spc="-85"/>
              <a:t> </a:t>
            </a:r>
            <a:r>
              <a:rPr lang="es-ES" spc="-20"/>
              <a:t>objetivo,</a:t>
            </a:r>
            <a:r>
              <a:rPr lang="es-ES" spc="-80"/>
              <a:t> </a:t>
            </a:r>
            <a:r>
              <a:rPr lang="es-ES" spc="5"/>
              <a:t>pero</a:t>
            </a:r>
            <a:r>
              <a:rPr lang="es-ES" spc="-80"/>
              <a:t> </a:t>
            </a:r>
            <a:r>
              <a:rPr lang="es-ES" spc="20"/>
              <a:t>no</a:t>
            </a:r>
            <a:r>
              <a:rPr lang="es-ES" spc="-80"/>
              <a:t> </a:t>
            </a:r>
            <a:r>
              <a:rPr lang="es-ES" spc="10"/>
              <a:t>generan</a:t>
            </a:r>
            <a:r>
              <a:rPr lang="es-ES" spc="-80"/>
              <a:t> </a:t>
            </a:r>
            <a:r>
              <a:rPr lang="es-ES" spc="10"/>
              <a:t>comision</a:t>
            </a:r>
            <a:endParaRPr lang="es-ES" spc="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45914" y="3"/>
            <a:ext cx="10592856" cy="1083945"/>
          </a:xfrm>
          <a:custGeom>
            <a:avLst/>
            <a:gdLst/>
            <a:ahLst/>
            <a:cxnLst/>
            <a:rect l="l" t="t" r="r" b="b"/>
            <a:pathLst>
              <a:path w="4208145" h="1083945">
                <a:moveTo>
                  <a:pt x="0" y="0"/>
                </a:moveTo>
                <a:lnTo>
                  <a:pt x="4207603" y="0"/>
                </a:lnTo>
                <a:lnTo>
                  <a:pt x="4207603" y="1083942"/>
                </a:lnTo>
                <a:lnTo>
                  <a:pt x="1612283" y="1083942"/>
                </a:lnTo>
                <a:lnTo>
                  <a:pt x="0" y="0"/>
                </a:lnTo>
                <a:close/>
              </a:path>
            </a:pathLst>
          </a:custGeom>
          <a:solidFill>
            <a:srgbClr val="52C2E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19037409" cy="539750"/>
          </a:xfrm>
          <a:custGeom>
            <a:avLst/>
            <a:gdLst/>
            <a:ahLst/>
            <a:cxnLst/>
            <a:rect l="l" t="t" r="r" b="b"/>
            <a:pathLst>
              <a:path w="7562850" h="539750">
                <a:moveTo>
                  <a:pt x="0" y="0"/>
                </a:moveTo>
                <a:lnTo>
                  <a:pt x="7562849" y="0"/>
                </a:lnTo>
                <a:lnTo>
                  <a:pt x="7562849" y="539231"/>
                </a:lnTo>
                <a:lnTo>
                  <a:pt x="0" y="539231"/>
                </a:lnTo>
                <a:lnTo>
                  <a:pt x="0" y="0"/>
                </a:lnTo>
                <a:close/>
              </a:path>
            </a:pathLst>
          </a:custGeom>
          <a:solidFill>
            <a:srgbClr val="202F5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bg object 18"/>
          <p:cNvSpPr/>
          <p:nvPr/>
        </p:nvSpPr>
        <p:spPr>
          <a:xfrm>
            <a:off x="223593" y="10446829"/>
            <a:ext cx="18815224" cy="250190"/>
          </a:xfrm>
          <a:custGeom>
            <a:avLst/>
            <a:gdLst/>
            <a:ahLst/>
            <a:cxnLst/>
            <a:rect l="l" t="t" r="r" b="b"/>
            <a:pathLst>
              <a:path w="7474584" h="250190">
                <a:moveTo>
                  <a:pt x="0" y="0"/>
                </a:moveTo>
                <a:lnTo>
                  <a:pt x="7474023" y="0"/>
                </a:lnTo>
                <a:lnTo>
                  <a:pt x="7474023" y="249745"/>
                </a:lnTo>
                <a:lnTo>
                  <a:pt x="537100" y="249745"/>
                </a:lnTo>
                <a:lnTo>
                  <a:pt x="0" y="0"/>
                </a:lnTo>
                <a:close/>
              </a:path>
            </a:pathLst>
          </a:custGeom>
          <a:solidFill>
            <a:srgbClr val="202F5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9" name="bg object 19"/>
          <p:cNvSpPr/>
          <p:nvPr/>
        </p:nvSpPr>
        <p:spPr>
          <a:xfrm>
            <a:off x="1" y="10130270"/>
            <a:ext cx="4050445" cy="566420"/>
          </a:xfrm>
          <a:custGeom>
            <a:avLst/>
            <a:gdLst/>
            <a:ahLst/>
            <a:cxnLst/>
            <a:rect l="l" t="t" r="r" b="b"/>
            <a:pathLst>
              <a:path w="1609090" h="566420">
                <a:moveTo>
                  <a:pt x="0" y="0"/>
                </a:moveTo>
                <a:lnTo>
                  <a:pt x="511016" y="0"/>
                </a:lnTo>
                <a:lnTo>
                  <a:pt x="1609015" y="566304"/>
                </a:lnTo>
                <a:lnTo>
                  <a:pt x="0" y="566304"/>
                </a:lnTo>
                <a:lnTo>
                  <a:pt x="0" y="0"/>
                </a:lnTo>
                <a:close/>
              </a:path>
            </a:pathLst>
          </a:custGeom>
          <a:solidFill>
            <a:srgbClr val="52C2E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0" name="bg object 20"/>
          <p:cNvSpPr/>
          <p:nvPr/>
        </p:nvSpPr>
        <p:spPr>
          <a:xfrm>
            <a:off x="1903026" y="9344245"/>
            <a:ext cx="15225132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8000" y="0"/>
                </a:lnTo>
              </a:path>
            </a:pathLst>
          </a:custGeom>
          <a:ln w="9525">
            <a:solidFill>
              <a:srgbClr val="202F5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3024" y="756001"/>
            <a:ext cx="6329818" cy="409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739" y="1147376"/>
            <a:ext cx="18051932" cy="79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1" i="0">
                <a:solidFill>
                  <a:srgbClr val="202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1870" y="2460944"/>
            <a:ext cx="171336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71055" y="9401610"/>
            <a:ext cx="14948602" cy="29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606166"/>
                </a:solidFill>
                <a:latin typeface="Verdana"/>
                <a:cs typeface="Verdana"/>
              </a:defRPr>
            </a:lvl1pPr>
          </a:lstStyle>
          <a:p>
            <a:pPr marL="12700" marR="5080">
              <a:lnSpc>
                <a:spcPts val="1150"/>
              </a:lnSpc>
            </a:pPr>
            <a:r>
              <a:rPr lang="es-ES" spc="-10"/>
              <a:t>Las</a:t>
            </a:r>
            <a:r>
              <a:rPr lang="es-ES" spc="-75"/>
              <a:t> </a:t>
            </a:r>
            <a:r>
              <a:rPr lang="es-ES" spc="5"/>
              <a:t>comisiones</a:t>
            </a:r>
            <a:r>
              <a:rPr lang="es-ES" spc="-75"/>
              <a:t> </a:t>
            </a:r>
            <a:r>
              <a:rPr lang="es-ES" spc="-15"/>
              <a:t>se</a:t>
            </a:r>
            <a:r>
              <a:rPr lang="es-ES" spc="-75"/>
              <a:t> </a:t>
            </a:r>
            <a:r>
              <a:rPr lang="es-ES" spc="5"/>
              <a:t>pagarán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-135"/>
              <a:t>N+1.</a:t>
            </a:r>
            <a:r>
              <a:rPr lang="es-ES" spc="-70"/>
              <a:t> </a:t>
            </a:r>
            <a:r>
              <a:rPr lang="es-ES" spc="5"/>
              <a:t>Operaciones</a:t>
            </a:r>
            <a:r>
              <a:rPr lang="es-ES" spc="-75"/>
              <a:t> </a:t>
            </a:r>
            <a:r>
              <a:rPr lang="es-ES"/>
              <a:t>tramitadas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/>
              <a:t>junio</a:t>
            </a:r>
            <a:r>
              <a:rPr lang="es-ES" spc="-75"/>
              <a:t> </a:t>
            </a:r>
            <a:r>
              <a:rPr lang="es-ES" spc="5"/>
              <a:t>e</a:t>
            </a:r>
            <a:r>
              <a:rPr lang="es-ES" spc="-75"/>
              <a:t> </a:t>
            </a:r>
            <a:r>
              <a:rPr lang="es-ES" spc="-5"/>
              <a:t>instaladas</a:t>
            </a:r>
            <a:r>
              <a:rPr lang="es-ES" spc="-75"/>
              <a:t> </a:t>
            </a:r>
            <a:r>
              <a:rPr lang="es-ES" spc="-5"/>
              <a:t>hasta</a:t>
            </a:r>
            <a:r>
              <a:rPr lang="es-ES" spc="-70"/>
              <a:t> </a:t>
            </a:r>
            <a:r>
              <a:rPr lang="es-ES" spc="10"/>
              <a:t>del</a:t>
            </a:r>
            <a:r>
              <a:rPr lang="es-ES" spc="-75"/>
              <a:t> </a:t>
            </a:r>
            <a:r>
              <a:rPr lang="es-ES" spc="-25"/>
              <a:t>20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30"/>
              <a:t>julio´24.</a:t>
            </a:r>
            <a:r>
              <a:rPr lang="es-ES" spc="-75"/>
              <a:t> </a:t>
            </a:r>
            <a:r>
              <a:rPr lang="es-ES" spc="10"/>
              <a:t>El </a:t>
            </a:r>
            <a:r>
              <a:rPr lang="es-ES" spc="15"/>
              <a:t> </a:t>
            </a:r>
            <a:r>
              <a:rPr lang="es-ES" spc="20"/>
              <a:t>incumplimiento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los</a:t>
            </a:r>
            <a:r>
              <a:rPr lang="es-ES" spc="-65"/>
              <a:t> </a:t>
            </a:r>
            <a:r>
              <a:rPr lang="es-ES" spc="10"/>
              <a:t>procedimientos</a:t>
            </a:r>
            <a:r>
              <a:rPr lang="es-ES" spc="-65"/>
              <a:t> </a:t>
            </a:r>
            <a:r>
              <a:rPr lang="es-ES" spc="20"/>
              <a:t>de</a:t>
            </a:r>
            <a:r>
              <a:rPr lang="es-ES" spc="-65"/>
              <a:t> </a:t>
            </a:r>
            <a:r>
              <a:rPr lang="es-ES" spc="-10"/>
              <a:t>Jovitel/Telefónica</a:t>
            </a:r>
            <a:r>
              <a:rPr lang="es-ES" spc="-65"/>
              <a:t> </a:t>
            </a:r>
            <a:r>
              <a:rPr lang="es-ES" spc="-10"/>
              <a:t>conllevaráal</a:t>
            </a:r>
            <a:r>
              <a:rPr lang="es-ES" spc="-60"/>
              <a:t> </a:t>
            </a:r>
            <a:r>
              <a:rPr lang="es-ES" spc="20"/>
              <a:t>no</a:t>
            </a:r>
            <a:r>
              <a:rPr lang="es-ES" spc="-65"/>
              <a:t> </a:t>
            </a:r>
            <a:r>
              <a:rPr lang="es-ES" spc="-15"/>
              <a:t>cobro.</a:t>
            </a:r>
            <a:r>
              <a:rPr lang="es-ES" spc="-65"/>
              <a:t> </a:t>
            </a:r>
            <a:r>
              <a:rPr lang="es-ES" spc="-10"/>
              <a:t>Las</a:t>
            </a:r>
            <a:r>
              <a:rPr lang="es-ES" spc="-65"/>
              <a:t> </a:t>
            </a:r>
            <a:r>
              <a:rPr lang="es-ES" spc="5"/>
              <a:t>comisiones</a:t>
            </a:r>
            <a:r>
              <a:rPr lang="es-ES" spc="-65"/>
              <a:t> </a:t>
            </a:r>
            <a:r>
              <a:rPr lang="es-ES" spc="-15"/>
              <a:t>se</a:t>
            </a:r>
            <a:r>
              <a:rPr lang="es-ES" spc="-65"/>
              <a:t> </a:t>
            </a:r>
            <a:r>
              <a:rPr lang="es-ES" spc="5"/>
              <a:t>pagarán </a:t>
            </a:r>
            <a:r>
              <a:rPr lang="es-ES" spc="10"/>
              <a:t> </a:t>
            </a:r>
            <a:r>
              <a:rPr lang="es-ES" spc="5"/>
              <a:t>siempre</a:t>
            </a:r>
            <a:r>
              <a:rPr lang="es-ES" spc="-75"/>
              <a:t> </a:t>
            </a:r>
            <a:r>
              <a:rPr lang="es-ES" spc="-45"/>
              <a:t>y</a:t>
            </a:r>
            <a:r>
              <a:rPr lang="es-ES" spc="-75"/>
              <a:t> </a:t>
            </a:r>
            <a:r>
              <a:rPr lang="es-ES" spc="20"/>
              <a:t>cuando</a:t>
            </a:r>
            <a:r>
              <a:rPr lang="es-ES" spc="-75"/>
              <a:t> </a:t>
            </a:r>
            <a:r>
              <a:rPr lang="es-ES" spc="-5"/>
              <a:t>el</a:t>
            </a:r>
            <a:r>
              <a:rPr lang="es-ES" spc="-75"/>
              <a:t> </a:t>
            </a:r>
            <a:r>
              <a:rPr lang="es-ES" spc="5"/>
              <a:t>vendedor</a:t>
            </a:r>
            <a:r>
              <a:rPr lang="es-ES" spc="-75"/>
              <a:t> </a:t>
            </a:r>
            <a:r>
              <a:rPr lang="es-ES" spc="10"/>
              <a:t>permanezca</a:t>
            </a:r>
            <a:r>
              <a:rPr lang="es-ES" spc="-75"/>
              <a:t> </a:t>
            </a:r>
            <a:r>
              <a:rPr lang="es-ES" spc="20"/>
              <a:t>dado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-10"/>
              <a:t>alta</a:t>
            </a:r>
            <a:r>
              <a:rPr lang="es-ES" spc="-75"/>
              <a:t> </a:t>
            </a:r>
            <a:r>
              <a:rPr lang="es-ES" spc="15"/>
              <a:t>en</a:t>
            </a:r>
            <a:r>
              <a:rPr lang="es-ES" spc="-75"/>
              <a:t> </a:t>
            </a:r>
            <a:r>
              <a:rPr lang="es-ES" spc="-20"/>
              <a:t>Jovitel.</a:t>
            </a:r>
            <a:r>
              <a:rPr lang="es-ES" spc="-75"/>
              <a:t> </a:t>
            </a:r>
            <a:r>
              <a:rPr lang="es-ES" spc="-55"/>
              <a:t>*Los</a:t>
            </a:r>
            <a:r>
              <a:rPr lang="es-ES" spc="-75"/>
              <a:t> </a:t>
            </a:r>
            <a:r>
              <a:rPr lang="es-ES" spc="-5"/>
              <a:t>dispositivos</a:t>
            </a:r>
            <a:r>
              <a:rPr lang="es-ES" spc="-75"/>
              <a:t> </a:t>
            </a:r>
            <a:r>
              <a:rPr lang="es-ES" spc="20"/>
              <a:t>de</a:t>
            </a:r>
            <a:r>
              <a:rPr lang="es-ES" spc="-75"/>
              <a:t> </a:t>
            </a:r>
            <a:r>
              <a:rPr lang="es-ES" spc="20"/>
              <a:t>gama</a:t>
            </a:r>
            <a:r>
              <a:rPr lang="es-ES" spc="-75"/>
              <a:t> </a:t>
            </a:r>
            <a:r>
              <a:rPr lang="es-ES" spc="15"/>
              <a:t>media</a:t>
            </a:r>
            <a:r>
              <a:rPr lang="es-ES" spc="-75"/>
              <a:t> </a:t>
            </a:r>
            <a:r>
              <a:rPr lang="es-ES" spc="15"/>
              <a:t>cuentan </a:t>
            </a:r>
            <a:r>
              <a:rPr lang="es-ES" spc="20"/>
              <a:t> </a:t>
            </a:r>
            <a:r>
              <a:rPr lang="es-ES" spc="-5"/>
              <a:t>para</a:t>
            </a:r>
            <a:r>
              <a:rPr lang="es-ES" spc="-80"/>
              <a:t> </a:t>
            </a:r>
            <a:r>
              <a:rPr lang="es-ES" spc="-5"/>
              <a:t>el</a:t>
            </a:r>
            <a:r>
              <a:rPr lang="es-ES" spc="-85"/>
              <a:t> </a:t>
            </a:r>
            <a:r>
              <a:rPr lang="es-ES" spc="-20"/>
              <a:t>objetivo,</a:t>
            </a:r>
            <a:r>
              <a:rPr lang="es-ES" spc="-80"/>
              <a:t> </a:t>
            </a:r>
            <a:r>
              <a:rPr lang="es-ES" spc="5"/>
              <a:t>pero</a:t>
            </a:r>
            <a:r>
              <a:rPr lang="es-ES" spc="-80"/>
              <a:t> </a:t>
            </a:r>
            <a:r>
              <a:rPr lang="es-ES" spc="20"/>
              <a:t>no</a:t>
            </a:r>
            <a:r>
              <a:rPr lang="es-ES" spc="-80"/>
              <a:t> </a:t>
            </a:r>
            <a:r>
              <a:rPr lang="es-ES" spc="10"/>
              <a:t>generan</a:t>
            </a:r>
            <a:r>
              <a:rPr lang="es-ES" spc="-80"/>
              <a:t> </a:t>
            </a:r>
            <a:r>
              <a:rPr lang="es-ES" spc="10"/>
              <a:t>comision</a:t>
            </a:r>
            <a:endParaRPr lang="es-ES" spc="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1872" y="9950770"/>
            <a:ext cx="43786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706936" y="9950770"/>
            <a:ext cx="43786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80" y="92075"/>
            <a:ext cx="14143832" cy="10489516"/>
            <a:chOff x="0" y="0"/>
            <a:chExt cx="7562850" cy="10696575"/>
          </a:xfrm>
        </p:grpSpPr>
        <p:sp>
          <p:nvSpPr>
            <p:cNvPr id="3" name="object 3"/>
            <p:cNvSpPr/>
            <p:nvPr/>
          </p:nvSpPr>
          <p:spPr>
            <a:xfrm>
              <a:off x="0" y="197330"/>
              <a:ext cx="7562850" cy="6247765"/>
            </a:xfrm>
            <a:custGeom>
              <a:avLst/>
              <a:gdLst/>
              <a:ahLst/>
              <a:cxnLst/>
              <a:rect l="l" t="t" r="r" b="b"/>
              <a:pathLst>
                <a:path w="7562850" h="6247765">
                  <a:moveTo>
                    <a:pt x="0" y="6247623"/>
                  </a:moveTo>
                  <a:lnTo>
                    <a:pt x="0" y="0"/>
                  </a:lnTo>
                  <a:lnTo>
                    <a:pt x="7562850" y="0"/>
                  </a:lnTo>
                  <a:lnTo>
                    <a:pt x="7562850" y="6247623"/>
                  </a:lnTo>
                  <a:lnTo>
                    <a:pt x="0" y="6247623"/>
                  </a:lnTo>
                  <a:close/>
                </a:path>
              </a:pathLst>
            </a:custGeom>
            <a:solidFill>
              <a:srgbClr val="202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200" y="0"/>
              <a:ext cx="5435649" cy="71700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7200" y="2410928"/>
              <a:ext cx="5435649" cy="828564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7026" y="2681324"/>
            <a:ext cx="152400" cy="15240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735994" y="9358164"/>
            <a:ext cx="115570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95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1500" dirty="0">
              <a:latin typeface="Tahoma"/>
              <a:cs typeface="Tahoma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AA2D5F2-3CBC-27A3-7BA5-D32D5B01C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68" y="10068872"/>
            <a:ext cx="7155556" cy="5221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CB1A1-358B-0F71-4E00-78C9AA03D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310" y="97591"/>
            <a:ext cx="9517815" cy="10355498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0A50C3C8-3B4E-4C7B-9B90-48AEC89B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JUNIO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635736F-688B-9B33-18BA-A4EE9930453A}"/>
              </a:ext>
            </a:extLst>
          </p:cNvPr>
          <p:cNvSpPr/>
          <p:nvPr/>
        </p:nvSpPr>
        <p:spPr>
          <a:xfrm>
            <a:off x="290512" y="597160"/>
            <a:ext cx="431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202F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quare721 BdEx BT" panose="020B0907030502060203" pitchFamily="34" charset="0"/>
              </a:rPr>
              <a:t>JOVITEL</a:t>
            </a:r>
            <a:endParaRPr lang="es-ES" sz="5400" b="0" cap="none" spc="0" dirty="0">
              <a:ln w="0"/>
              <a:solidFill>
                <a:srgbClr val="202F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quare721 BdEx BT" panose="020B090703050206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2E0C87-E9B9-A2E7-B2AA-E36A7909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1768475"/>
            <a:ext cx="9448800" cy="38724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3CD2C1-E702-40E1-187B-97B05E1BD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5982608"/>
            <a:ext cx="9305925" cy="38671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208210-47D2-838C-7EB2-3564460E4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855" y="1832261"/>
            <a:ext cx="9334500" cy="38385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8955116-A5C8-06EC-00A6-34F651785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5866" y="5982608"/>
            <a:ext cx="93345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635736F-688B-9B33-18BA-A4EE9930453A}"/>
              </a:ext>
            </a:extLst>
          </p:cNvPr>
          <p:cNvSpPr/>
          <p:nvPr/>
        </p:nvSpPr>
        <p:spPr>
          <a:xfrm>
            <a:off x="290512" y="597160"/>
            <a:ext cx="431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202F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quare721 BdEx BT" panose="020B0907030502060203" pitchFamily="34" charset="0"/>
              </a:rPr>
              <a:t>JOVITEL</a:t>
            </a:r>
            <a:endParaRPr lang="es-ES" sz="5400" b="0" cap="none" spc="0" dirty="0">
              <a:ln w="0"/>
              <a:solidFill>
                <a:srgbClr val="202F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quare721 BdEx BT" panose="020B09070305020602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664953F-56E0-2FA8-CCE2-D394E5F8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3" y="1692275"/>
            <a:ext cx="8502620" cy="36576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8AB8EE4-CB0F-16BF-3C3C-D34AF496F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50" y="1511300"/>
            <a:ext cx="9305925" cy="383857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12DE2B-C74A-478C-D2F5-702F9A00F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5675"/>
            <a:ext cx="8658333" cy="353075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5F7D1E8-076F-2E51-8961-3D18DBB9D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912" y="5829377"/>
            <a:ext cx="932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635736F-688B-9B33-18BA-A4EE9930453A}"/>
              </a:ext>
            </a:extLst>
          </p:cNvPr>
          <p:cNvSpPr/>
          <p:nvPr/>
        </p:nvSpPr>
        <p:spPr>
          <a:xfrm>
            <a:off x="290512" y="597160"/>
            <a:ext cx="431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202F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quare721 BdEx BT" panose="020B0907030502060203" pitchFamily="34" charset="0"/>
              </a:rPr>
              <a:t>JOVITEL</a:t>
            </a:r>
            <a:endParaRPr lang="es-ES" sz="5400" b="0" cap="none" spc="0" dirty="0">
              <a:ln w="0"/>
              <a:solidFill>
                <a:srgbClr val="202F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quare721 BdEx BT" panose="020B090703050206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078D4B-87B4-BD9A-6E47-29E4FE9B5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004"/>
          <a:stretch/>
        </p:blipFill>
        <p:spPr>
          <a:xfrm>
            <a:off x="1250752" y="2073275"/>
            <a:ext cx="6705600" cy="40636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D7A7F7-0539-D5CB-D68B-C13263EAB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60" y="2073275"/>
            <a:ext cx="99740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78c91f-3901-4237-a13a-bdb38df97d57">
      <Terms xmlns="http://schemas.microsoft.com/office/infopath/2007/PartnerControls"/>
    </lcf76f155ced4ddcb4097134ff3c332f>
    <TaxCatchAll xmlns="a91d463b-be06-445c-8ee9-1ad3231cfa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43B4DB25F99F43BD2AF9E8E7B0C157" ma:contentTypeVersion="15" ma:contentTypeDescription="Crear nuevo documento." ma:contentTypeScope="" ma:versionID="77252c229367cab1f51052fb8a7f88ca">
  <xsd:schema xmlns:xsd="http://www.w3.org/2001/XMLSchema" xmlns:xs="http://www.w3.org/2001/XMLSchema" xmlns:p="http://schemas.microsoft.com/office/2006/metadata/properties" xmlns:ns2="0878c91f-3901-4237-a13a-bdb38df97d57" xmlns:ns3="a91d463b-be06-445c-8ee9-1ad3231cfa46" targetNamespace="http://schemas.microsoft.com/office/2006/metadata/properties" ma:root="true" ma:fieldsID="cde702baa503cb4e1802561f3f4afa87" ns2:_="" ns3:_="">
    <xsd:import namespace="0878c91f-3901-4237-a13a-bdb38df97d57"/>
    <xsd:import namespace="a91d463b-be06-445c-8ee9-1ad3231cf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8c91f-3901-4237-a13a-bdb38df97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b03b8429-d60e-4b95-be21-bad3b1d33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d463b-be06-445c-8ee9-1ad3231cfa4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8acf566-4923-408a-8fae-bf14ca25f383}" ma:internalName="TaxCatchAll" ma:showField="CatchAllData" ma:web="a91d463b-be06-445c-8ee9-1ad3231cf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E3DBD-8A59-422A-960A-32CFA07691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70C40-0043-42D4-AB66-761685E7C9C9}">
  <ds:schemaRefs>
    <ds:schemaRef ds:uri="http://schemas.microsoft.com/office/2006/metadata/properties"/>
    <ds:schemaRef ds:uri="http://schemas.microsoft.com/office/infopath/2007/PartnerControls"/>
    <ds:schemaRef ds:uri="0878c91f-3901-4237-a13a-bdb38df97d57"/>
    <ds:schemaRef ds:uri="a91d463b-be06-445c-8ee9-1ad3231cfa46"/>
  </ds:schemaRefs>
</ds:datastoreItem>
</file>

<file path=customXml/itemProps3.xml><?xml version="1.0" encoding="utf-8"?>
<ds:datastoreItem xmlns:ds="http://schemas.openxmlformats.org/officeDocument/2006/customXml" ds:itemID="{0D73FA2C-2E50-490C-A0C6-2FB06E6C4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8c91f-3901-4237-a13a-bdb38df97d57"/>
    <ds:schemaRef ds:uri="a91d463b-be06-445c-8ee9-1ad3231cfa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8</Words>
  <Application>Microsoft Office PowerPoint</Application>
  <PresentationFormat>Personalizado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Square721 BdEx BT</vt:lpstr>
      <vt:lpstr>Tahoma</vt:lpstr>
      <vt:lpstr>Verdana</vt:lpstr>
      <vt:lpstr>Office Theme</vt:lpstr>
      <vt:lpstr>JUNIO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A4 Objetivos Anuales Profesional Corporativo Verde Blanco</dc:title>
  <dc:creator>Claudia Nieto</dc:creator>
  <cp:keywords>DAGHFeCL5ng,BAEKmf-sNdQ</cp:keywords>
  <cp:lastModifiedBy>Ignacio Perez</cp:lastModifiedBy>
  <cp:revision>1</cp:revision>
  <dcterms:created xsi:type="dcterms:W3CDTF">2024-06-10T11:46:52Z</dcterms:created>
  <dcterms:modified xsi:type="dcterms:W3CDTF">2024-06-13T18:04:47Z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2024-06-03T00:00:00Z</vt:filetime>
  </property>
  <property fmtid="{D5CDD505-2E9C-101B-9397-08002B2CF9AE}" pid="3" name="Creator">
    <vt:lpwstr>Canva(Foxit Advanced PDF Editor)</vt:lpwstr>
  </property>
  <property fmtid="{D5CDD505-2E9C-101B-9397-08002B2CF9AE}" pid="4" name="LastSaved">
    <vt:filetime>2024-06-10T00:00:00Z</vt:filetime>
  </property>
  <property fmtid="{D5CDD505-2E9C-101B-9397-08002B2CF9AE}" pid="5" name="ContentTypeId">
    <vt:lpwstr>0x010100E143B4DB25F99F43BD2AF9E8E7B0C157</vt:lpwstr>
  </property>
  <property fmtid="{D5CDD505-2E9C-101B-9397-08002B2CF9AE}" pid="6" name="MediaServiceImageTags">
    <vt:lpwstr/>
  </property>
</Properties>
</file>